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8"/>
  </p:notesMasterIdLst>
  <p:sldIdLst>
    <p:sldId id="256" r:id="rId2"/>
    <p:sldId id="258" r:id="rId3"/>
    <p:sldId id="312" r:id="rId4"/>
    <p:sldId id="259" r:id="rId5"/>
    <p:sldId id="260" r:id="rId6"/>
    <p:sldId id="261" r:id="rId7"/>
    <p:sldId id="305" r:id="rId8"/>
    <p:sldId id="310" r:id="rId9"/>
    <p:sldId id="265" r:id="rId10"/>
    <p:sldId id="270" r:id="rId11"/>
    <p:sldId id="313" r:id="rId12"/>
    <p:sldId id="309" r:id="rId13"/>
    <p:sldId id="264" r:id="rId14"/>
    <p:sldId id="268" r:id="rId15"/>
    <p:sldId id="269" r:id="rId16"/>
    <p:sldId id="278" r:id="rId17"/>
  </p:sldIdLst>
  <p:sldSz cx="9144000" cy="5143500" type="screen16x9"/>
  <p:notesSz cx="6858000" cy="9144000"/>
  <p:embeddedFontLst>
    <p:embeddedFont>
      <p:font typeface="Murecho" panose="020B0604020202020204" charset="-128"/>
      <p:regular r:id="rId19"/>
      <p:bold r:id="rId20"/>
    </p:embeddedFont>
    <p:embeddedFont>
      <p:font typeface="Encode Sans"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6FF5F1D-8580-4ECA-A7A1-28F2361EEC6C}" v="2" dt="2024-05-07T01:28:05.169"/>
  </p1510:revLst>
</p1510:revInfo>
</file>

<file path=ppt/tableStyles.xml><?xml version="1.0" encoding="utf-8"?>
<a:tblStyleLst xmlns:a="http://schemas.openxmlformats.org/drawingml/2006/main" def="{507618FA-63B5-4C7B-B1B1-217085D9A0EC}">
  <a:tblStyle styleId="{507618FA-63B5-4C7B-B1B1-217085D9A0E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28" autoAdjust="0"/>
    <p:restoredTop sz="94660"/>
  </p:normalViewPr>
  <p:slideViewPr>
    <p:cSldViewPr snapToGrid="0">
      <p:cViewPr varScale="1">
        <p:scale>
          <a:sx n="114" d="100"/>
          <a:sy n="114" d="100"/>
        </p:scale>
        <p:origin x="341"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USHKA DILMI" userId="924d5d5bf81f2de3" providerId="LiveId" clId="{66FF5F1D-8580-4ECA-A7A1-28F2361EEC6C}"/>
    <pc:docChg chg="undo custSel modSld">
      <pc:chgData name="ANUSHKA DILMI" userId="924d5d5bf81f2de3" providerId="LiveId" clId="{66FF5F1D-8580-4ECA-A7A1-28F2361EEC6C}" dt="2024-05-07T02:03:39.927" v="45" actId="1036"/>
      <pc:docMkLst>
        <pc:docMk/>
      </pc:docMkLst>
      <pc:sldChg chg="addSp delSp modSp mod">
        <pc:chgData name="ANUSHKA DILMI" userId="924d5d5bf81f2de3" providerId="LiveId" clId="{66FF5F1D-8580-4ECA-A7A1-28F2361EEC6C}" dt="2024-05-07T01:28:43.176" v="17" actId="1076"/>
        <pc:sldMkLst>
          <pc:docMk/>
          <pc:sldMk cId="0" sldId="256"/>
        </pc:sldMkLst>
        <pc:spChg chg="mod">
          <ac:chgData name="ANUSHKA DILMI" userId="924d5d5bf81f2de3" providerId="LiveId" clId="{66FF5F1D-8580-4ECA-A7A1-28F2361EEC6C}" dt="2024-05-07T01:27:08.066" v="3"/>
          <ac:spMkLst>
            <pc:docMk/>
            <pc:sldMk cId="0" sldId="256"/>
            <ac:spMk id="3" creationId="{F578FD5E-8331-E826-4696-7CA403731D6E}"/>
          </ac:spMkLst>
        </pc:spChg>
        <pc:spChg chg="mod">
          <ac:chgData name="ANUSHKA DILMI" userId="924d5d5bf81f2de3" providerId="LiveId" clId="{66FF5F1D-8580-4ECA-A7A1-28F2361EEC6C}" dt="2024-05-07T01:27:08.066" v="3"/>
          <ac:spMkLst>
            <pc:docMk/>
            <pc:sldMk cId="0" sldId="256"/>
            <ac:spMk id="4" creationId="{110A4FC0-A09C-0605-625B-0B5CF3256D48}"/>
          </ac:spMkLst>
        </pc:spChg>
        <pc:spChg chg="mod">
          <ac:chgData name="ANUSHKA DILMI" userId="924d5d5bf81f2de3" providerId="LiveId" clId="{66FF5F1D-8580-4ECA-A7A1-28F2361EEC6C}" dt="2024-05-07T01:27:08.066" v="3"/>
          <ac:spMkLst>
            <pc:docMk/>
            <pc:sldMk cId="0" sldId="256"/>
            <ac:spMk id="5" creationId="{EC3F5059-F418-67F4-BA5D-F8BED018C4C2}"/>
          </ac:spMkLst>
        </pc:spChg>
        <pc:spChg chg="mod">
          <ac:chgData name="ANUSHKA DILMI" userId="924d5d5bf81f2de3" providerId="LiveId" clId="{66FF5F1D-8580-4ECA-A7A1-28F2361EEC6C}" dt="2024-05-07T01:28:05.169" v="10"/>
          <ac:spMkLst>
            <pc:docMk/>
            <pc:sldMk cId="0" sldId="256"/>
            <ac:spMk id="7" creationId="{CB7D28F6-C69C-FC35-7404-52EB9EDDCE41}"/>
          </ac:spMkLst>
        </pc:spChg>
        <pc:spChg chg="mod">
          <ac:chgData name="ANUSHKA DILMI" userId="924d5d5bf81f2de3" providerId="LiveId" clId="{66FF5F1D-8580-4ECA-A7A1-28F2361EEC6C}" dt="2024-05-07T01:28:05.169" v="10"/>
          <ac:spMkLst>
            <pc:docMk/>
            <pc:sldMk cId="0" sldId="256"/>
            <ac:spMk id="8" creationId="{A26B9E8D-C3E1-510D-7FCE-83F16F5D5139}"/>
          </ac:spMkLst>
        </pc:spChg>
        <pc:spChg chg="mod">
          <ac:chgData name="ANUSHKA DILMI" userId="924d5d5bf81f2de3" providerId="LiveId" clId="{66FF5F1D-8580-4ECA-A7A1-28F2361EEC6C}" dt="2024-05-07T01:28:05.169" v="10"/>
          <ac:spMkLst>
            <pc:docMk/>
            <pc:sldMk cId="0" sldId="256"/>
            <ac:spMk id="9" creationId="{AB378BBB-3683-6597-2E81-457C44CAC505}"/>
          </ac:spMkLst>
        </pc:spChg>
        <pc:grpChg chg="add mod">
          <ac:chgData name="ANUSHKA DILMI" userId="924d5d5bf81f2de3" providerId="LiveId" clId="{66FF5F1D-8580-4ECA-A7A1-28F2361EEC6C}" dt="2024-05-07T01:27:43.533" v="9" actId="1076"/>
          <ac:grpSpMkLst>
            <pc:docMk/>
            <pc:sldMk cId="0" sldId="256"/>
            <ac:grpSpMk id="2" creationId="{8F8911D3-D36F-4438-0424-AE645027EB9D}"/>
          </ac:grpSpMkLst>
        </pc:grpChg>
        <pc:grpChg chg="add mod">
          <ac:chgData name="ANUSHKA DILMI" userId="924d5d5bf81f2de3" providerId="LiveId" clId="{66FF5F1D-8580-4ECA-A7A1-28F2361EEC6C}" dt="2024-05-07T01:28:43.176" v="17" actId="1076"/>
          <ac:grpSpMkLst>
            <pc:docMk/>
            <pc:sldMk cId="0" sldId="256"/>
            <ac:grpSpMk id="6" creationId="{6025FA44-86CB-2BC1-A0EE-D1018459BB5A}"/>
          </ac:grpSpMkLst>
        </pc:grpChg>
        <pc:grpChg chg="del">
          <ac:chgData name="ANUSHKA DILMI" userId="924d5d5bf81f2de3" providerId="LiveId" clId="{66FF5F1D-8580-4ECA-A7A1-28F2361EEC6C}" dt="2024-05-07T01:27:12.223" v="4" actId="478"/>
          <ac:grpSpMkLst>
            <pc:docMk/>
            <pc:sldMk cId="0" sldId="256"/>
            <ac:grpSpMk id="203" creationId="{00000000-0000-0000-0000-000000000000}"/>
          </ac:grpSpMkLst>
        </pc:grpChg>
        <pc:grpChg chg="del">
          <ac:chgData name="ANUSHKA DILMI" userId="924d5d5bf81f2de3" providerId="LiveId" clId="{66FF5F1D-8580-4ECA-A7A1-28F2361EEC6C}" dt="2024-05-07T01:28:09.950" v="11" actId="478"/>
          <ac:grpSpMkLst>
            <pc:docMk/>
            <pc:sldMk cId="0" sldId="256"/>
            <ac:grpSpMk id="207" creationId="{00000000-0000-0000-0000-000000000000}"/>
          </ac:grpSpMkLst>
        </pc:grpChg>
      </pc:sldChg>
      <pc:sldChg chg="modSp mod">
        <pc:chgData name="ANUSHKA DILMI" userId="924d5d5bf81f2de3" providerId="LiveId" clId="{66FF5F1D-8580-4ECA-A7A1-28F2361EEC6C}" dt="2024-05-07T01:30:03.756" v="25" actId="1076"/>
        <pc:sldMkLst>
          <pc:docMk/>
          <pc:sldMk cId="0" sldId="258"/>
        </pc:sldMkLst>
        <pc:spChg chg="mod">
          <ac:chgData name="ANUSHKA DILMI" userId="924d5d5bf81f2de3" providerId="LiveId" clId="{66FF5F1D-8580-4ECA-A7A1-28F2361EEC6C}" dt="2024-05-07T01:29:48.495" v="22" actId="1076"/>
          <ac:spMkLst>
            <pc:docMk/>
            <pc:sldMk cId="0" sldId="258"/>
            <ac:spMk id="8" creationId="{C692A8DE-4F17-FB9E-417B-321CFE215617}"/>
          </ac:spMkLst>
        </pc:spChg>
        <pc:spChg chg="mod">
          <ac:chgData name="ANUSHKA DILMI" userId="924d5d5bf81f2de3" providerId="LiveId" clId="{66FF5F1D-8580-4ECA-A7A1-28F2361EEC6C}" dt="2024-05-07T01:29:52.402" v="23" actId="1076"/>
          <ac:spMkLst>
            <pc:docMk/>
            <pc:sldMk cId="0" sldId="258"/>
            <ac:spMk id="225" creationId="{00000000-0000-0000-0000-000000000000}"/>
          </ac:spMkLst>
        </pc:spChg>
        <pc:spChg chg="mod">
          <ac:chgData name="ANUSHKA DILMI" userId="924d5d5bf81f2de3" providerId="LiveId" clId="{66FF5F1D-8580-4ECA-A7A1-28F2361EEC6C}" dt="2024-05-07T01:29:59.019" v="24" actId="1076"/>
          <ac:spMkLst>
            <pc:docMk/>
            <pc:sldMk cId="0" sldId="258"/>
            <ac:spMk id="239" creationId="{00000000-0000-0000-0000-000000000000}"/>
          </ac:spMkLst>
        </pc:spChg>
        <pc:spChg chg="mod">
          <ac:chgData name="ANUSHKA DILMI" userId="924d5d5bf81f2de3" providerId="LiveId" clId="{66FF5F1D-8580-4ECA-A7A1-28F2361EEC6C}" dt="2024-05-07T01:30:03.756" v="25" actId="1076"/>
          <ac:spMkLst>
            <pc:docMk/>
            <pc:sldMk cId="0" sldId="258"/>
            <ac:spMk id="241" creationId="{00000000-0000-0000-0000-000000000000}"/>
          </ac:spMkLst>
        </pc:spChg>
      </pc:sldChg>
      <pc:sldChg chg="modSp mod">
        <pc:chgData name="ANUSHKA DILMI" userId="924d5d5bf81f2de3" providerId="LiveId" clId="{66FF5F1D-8580-4ECA-A7A1-28F2361EEC6C}" dt="2024-05-07T01:16:40.122" v="2" actId="1076"/>
        <pc:sldMkLst>
          <pc:docMk/>
          <pc:sldMk cId="3171425786" sldId="305"/>
        </pc:sldMkLst>
        <pc:picChg chg="mod">
          <ac:chgData name="ANUSHKA DILMI" userId="924d5d5bf81f2de3" providerId="LiveId" clId="{66FF5F1D-8580-4ECA-A7A1-28F2361EEC6C}" dt="2024-05-07T01:16:40.122" v="2" actId="1076"/>
          <ac:picMkLst>
            <pc:docMk/>
            <pc:sldMk cId="3171425786" sldId="305"/>
            <ac:picMk id="6" creationId="{978DC05E-BD40-7FC6-FF15-620B902E01B8}"/>
          </ac:picMkLst>
        </pc:picChg>
      </pc:sldChg>
      <pc:sldChg chg="modSp mod">
        <pc:chgData name="ANUSHKA DILMI" userId="924d5d5bf81f2de3" providerId="LiveId" clId="{66FF5F1D-8580-4ECA-A7A1-28F2361EEC6C}" dt="2024-05-07T02:03:39.927" v="45" actId="1036"/>
        <pc:sldMkLst>
          <pc:docMk/>
          <pc:sldMk cId="2462810448" sldId="310"/>
        </pc:sldMkLst>
        <pc:grpChg chg="mod">
          <ac:chgData name="ANUSHKA DILMI" userId="924d5d5bf81f2de3" providerId="LiveId" clId="{66FF5F1D-8580-4ECA-A7A1-28F2361EEC6C}" dt="2024-05-07T02:03:39.927" v="45" actId="1036"/>
          <ac:grpSpMkLst>
            <pc:docMk/>
            <pc:sldMk cId="2462810448" sldId="310"/>
            <ac:grpSpMk id="403" creationId="{00000000-0000-0000-0000-000000000000}"/>
          </ac:grpSpMkLst>
        </pc:grpChg>
      </pc:sldChg>
    </pc:docChg>
  </pc:docChgLst>
</pc:chgInfo>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4e1c4b5a9a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4e1c4b5a9a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24ee201a996_1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4ee201a996_1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39988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24ee201a996_1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4ee201a996_1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1366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24ee201a996_1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4ee201a996_1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80197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24ee201a996_1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24ee201a996_1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4ee201a996_1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4ee201a996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24ee201a996_1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24ee201a996_1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4ef9005408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4ef9005408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4d72aa838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4d72aa838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4d72aa838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4d72aa838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210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24d72aa8386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24d72aa8386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24e7fc19ef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24e7fc19ef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24ee201a996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24ee201a996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24f97c37a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24f97c37a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32377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4ee201a996_1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4ee201a996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39610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24ee201a996_1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24ee201a996_1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32295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10" name="Google Shape;10;p2"/>
          <p:cNvSpPr txBox="1">
            <a:spLocks noGrp="1"/>
          </p:cNvSpPr>
          <p:nvPr>
            <p:ph type="ctrTitle"/>
          </p:nvPr>
        </p:nvSpPr>
        <p:spPr>
          <a:xfrm>
            <a:off x="1808850" y="538450"/>
            <a:ext cx="5526300" cy="2267700"/>
          </a:xfrm>
          <a:prstGeom prst="rect">
            <a:avLst/>
          </a:prstGeom>
        </p:spPr>
        <p:txBody>
          <a:bodyPr spcFirstLastPara="1" wrap="square" lIns="91425" tIns="91425" rIns="91425" bIns="91425" anchor="t" anchorCtr="0">
            <a:noAutofit/>
          </a:bodyPr>
          <a:lstStyle>
            <a:lvl1pPr lvl="0" algn="ctr">
              <a:spcBef>
                <a:spcPts val="0"/>
              </a:spcBef>
              <a:spcAft>
                <a:spcPts val="0"/>
              </a:spcAft>
              <a:buSzPts val="5200"/>
              <a:buNone/>
              <a:defRPr sz="4600" b="1">
                <a:latin typeface="Encode Sans"/>
                <a:ea typeface="Encode Sans"/>
                <a:cs typeface="Encode Sans"/>
                <a:sym typeface="Encode San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rot="430">
            <a:off x="3373800" y="3293025"/>
            <a:ext cx="2396400" cy="6969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2800"/>
              <a:buNone/>
              <a:defRPr sz="1600">
                <a:latin typeface="Murecho"/>
                <a:ea typeface="Murecho"/>
                <a:cs typeface="Murecho"/>
                <a:sym typeface="Murech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rot="-5400000">
            <a:off x="-2557519"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accent5">
              <a:alpha val="49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6463481"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dk2">
              <a:alpha val="515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3">
  <p:cSld name="CUSTOM_12">
    <p:spTree>
      <p:nvGrpSpPr>
        <p:cNvPr id="1" name="Shape 82"/>
        <p:cNvGrpSpPr/>
        <p:nvPr/>
      </p:nvGrpSpPr>
      <p:grpSpPr>
        <a:xfrm>
          <a:off x="0" y="0"/>
          <a:ext cx="0" cy="0"/>
          <a:chOff x="0" y="0"/>
          <a:chExt cx="0" cy="0"/>
        </a:xfrm>
      </p:grpSpPr>
      <p:pic>
        <p:nvPicPr>
          <p:cNvPr id="83" name="Google Shape;83;p15"/>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84" name="Google Shape;84;p15"/>
          <p:cNvSpPr txBox="1">
            <a:spLocks noGrp="1"/>
          </p:cNvSpPr>
          <p:nvPr>
            <p:ph type="title"/>
          </p:nvPr>
        </p:nvSpPr>
        <p:spPr>
          <a:xfrm>
            <a:off x="715550" y="445025"/>
            <a:ext cx="771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5" name="Google Shape;85;p15"/>
          <p:cNvSpPr txBox="1">
            <a:spLocks noGrp="1"/>
          </p:cNvSpPr>
          <p:nvPr>
            <p:ph type="subTitle" idx="1"/>
          </p:nvPr>
        </p:nvSpPr>
        <p:spPr>
          <a:xfrm>
            <a:off x="715550" y="1774450"/>
            <a:ext cx="3890700" cy="8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6" name="Google Shape;86;p15"/>
          <p:cNvSpPr txBox="1">
            <a:spLocks noGrp="1"/>
          </p:cNvSpPr>
          <p:nvPr>
            <p:ph type="subTitle" idx="2"/>
          </p:nvPr>
        </p:nvSpPr>
        <p:spPr>
          <a:xfrm>
            <a:off x="715550" y="1359250"/>
            <a:ext cx="3890700" cy="4914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7" name="Google Shape;87;p15"/>
          <p:cNvSpPr txBox="1">
            <a:spLocks noGrp="1"/>
          </p:cNvSpPr>
          <p:nvPr>
            <p:ph type="subTitle" idx="3"/>
          </p:nvPr>
        </p:nvSpPr>
        <p:spPr>
          <a:xfrm>
            <a:off x="715550" y="3402550"/>
            <a:ext cx="3890700" cy="8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8" name="Google Shape;88;p15"/>
          <p:cNvSpPr txBox="1">
            <a:spLocks noGrp="1"/>
          </p:cNvSpPr>
          <p:nvPr>
            <p:ph type="subTitle" idx="4"/>
          </p:nvPr>
        </p:nvSpPr>
        <p:spPr>
          <a:xfrm>
            <a:off x="715550" y="2987350"/>
            <a:ext cx="3890700" cy="4914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9" name="Google Shape;89;p15"/>
          <p:cNvSpPr/>
          <p:nvPr/>
        </p:nvSpPr>
        <p:spPr>
          <a:xfrm rot="-5400000">
            <a:off x="-2557519"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accent5">
              <a:alpha val="49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110"/>
        <p:cNvGrpSpPr/>
        <p:nvPr/>
      </p:nvGrpSpPr>
      <p:grpSpPr>
        <a:xfrm>
          <a:off x="0" y="0"/>
          <a:ext cx="0" cy="0"/>
          <a:chOff x="0" y="0"/>
          <a:chExt cx="0" cy="0"/>
        </a:xfrm>
      </p:grpSpPr>
      <p:pic>
        <p:nvPicPr>
          <p:cNvPr id="111" name="Google Shape;111;p18"/>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112" name="Google Shape;112;p18"/>
          <p:cNvSpPr txBox="1">
            <a:spLocks noGrp="1"/>
          </p:cNvSpPr>
          <p:nvPr>
            <p:ph type="title"/>
          </p:nvPr>
        </p:nvSpPr>
        <p:spPr>
          <a:xfrm>
            <a:off x="715550" y="445025"/>
            <a:ext cx="771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3" name="Google Shape;113;p18"/>
          <p:cNvSpPr txBox="1">
            <a:spLocks noGrp="1"/>
          </p:cNvSpPr>
          <p:nvPr>
            <p:ph type="subTitle" idx="1"/>
          </p:nvPr>
        </p:nvSpPr>
        <p:spPr>
          <a:xfrm>
            <a:off x="715550" y="2175350"/>
            <a:ext cx="2727900" cy="649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4" name="Google Shape;114;p18"/>
          <p:cNvSpPr txBox="1">
            <a:spLocks noGrp="1"/>
          </p:cNvSpPr>
          <p:nvPr>
            <p:ph type="subTitle" idx="2"/>
          </p:nvPr>
        </p:nvSpPr>
        <p:spPr>
          <a:xfrm>
            <a:off x="715550" y="1427500"/>
            <a:ext cx="2727900" cy="8241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5" name="Google Shape;115;p18"/>
          <p:cNvSpPr txBox="1">
            <a:spLocks noGrp="1"/>
          </p:cNvSpPr>
          <p:nvPr>
            <p:ph type="subTitle" idx="3"/>
          </p:nvPr>
        </p:nvSpPr>
        <p:spPr>
          <a:xfrm>
            <a:off x="3724198" y="2175350"/>
            <a:ext cx="2727900" cy="649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6" name="Google Shape;116;p18"/>
          <p:cNvSpPr txBox="1">
            <a:spLocks noGrp="1"/>
          </p:cNvSpPr>
          <p:nvPr>
            <p:ph type="subTitle" idx="4"/>
          </p:nvPr>
        </p:nvSpPr>
        <p:spPr>
          <a:xfrm>
            <a:off x="3724199" y="1427500"/>
            <a:ext cx="2727900" cy="8241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7" name="Google Shape;117;p18"/>
          <p:cNvSpPr txBox="1">
            <a:spLocks noGrp="1"/>
          </p:cNvSpPr>
          <p:nvPr>
            <p:ph type="subTitle" idx="5"/>
          </p:nvPr>
        </p:nvSpPr>
        <p:spPr>
          <a:xfrm>
            <a:off x="715550" y="3620525"/>
            <a:ext cx="2727900" cy="649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8" name="Google Shape;118;p18"/>
          <p:cNvSpPr txBox="1">
            <a:spLocks noGrp="1"/>
          </p:cNvSpPr>
          <p:nvPr>
            <p:ph type="subTitle" idx="6"/>
          </p:nvPr>
        </p:nvSpPr>
        <p:spPr>
          <a:xfrm>
            <a:off x="715550" y="2872625"/>
            <a:ext cx="2727900" cy="8241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9" name="Google Shape;119;p18"/>
          <p:cNvSpPr txBox="1">
            <a:spLocks noGrp="1"/>
          </p:cNvSpPr>
          <p:nvPr>
            <p:ph type="subTitle" idx="7"/>
          </p:nvPr>
        </p:nvSpPr>
        <p:spPr>
          <a:xfrm>
            <a:off x="3724198" y="3620525"/>
            <a:ext cx="2727900" cy="649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0" name="Google Shape;120;p18"/>
          <p:cNvSpPr txBox="1">
            <a:spLocks noGrp="1"/>
          </p:cNvSpPr>
          <p:nvPr>
            <p:ph type="subTitle" idx="8"/>
          </p:nvPr>
        </p:nvSpPr>
        <p:spPr>
          <a:xfrm>
            <a:off x="3724199" y="2872625"/>
            <a:ext cx="2727900" cy="8241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1" name="Google Shape;121;p18"/>
          <p:cNvSpPr/>
          <p:nvPr/>
        </p:nvSpPr>
        <p:spPr>
          <a:xfrm rot="5400000">
            <a:off x="6463481"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accent5">
              <a:alpha val="49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57"/>
        <p:cNvGrpSpPr/>
        <p:nvPr/>
      </p:nvGrpSpPr>
      <p:grpSpPr>
        <a:xfrm>
          <a:off x="0" y="0"/>
          <a:ext cx="0" cy="0"/>
          <a:chOff x="0" y="0"/>
          <a:chExt cx="0" cy="0"/>
        </a:xfrm>
      </p:grpSpPr>
      <p:pic>
        <p:nvPicPr>
          <p:cNvPr id="158" name="Google Shape;158;p24"/>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159" name="Google Shape;159;p24"/>
          <p:cNvSpPr txBox="1">
            <a:spLocks noGrp="1"/>
          </p:cNvSpPr>
          <p:nvPr>
            <p:ph type="title" hasCustomPrompt="1"/>
          </p:nvPr>
        </p:nvSpPr>
        <p:spPr>
          <a:xfrm>
            <a:off x="2220000" y="662475"/>
            <a:ext cx="4704000" cy="7404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60" name="Google Shape;160;p24"/>
          <p:cNvSpPr txBox="1">
            <a:spLocks noGrp="1"/>
          </p:cNvSpPr>
          <p:nvPr>
            <p:ph type="subTitle" idx="1"/>
          </p:nvPr>
        </p:nvSpPr>
        <p:spPr>
          <a:xfrm rot="219">
            <a:off x="2220000" y="1307375"/>
            <a:ext cx="4704000" cy="406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atin typeface="Murecho"/>
                <a:ea typeface="Murecho"/>
                <a:cs typeface="Murecho"/>
                <a:sym typeface="Murech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 name="Google Shape;161;p24"/>
          <p:cNvSpPr txBox="1">
            <a:spLocks noGrp="1"/>
          </p:cNvSpPr>
          <p:nvPr>
            <p:ph type="title" idx="2" hasCustomPrompt="1"/>
          </p:nvPr>
        </p:nvSpPr>
        <p:spPr>
          <a:xfrm>
            <a:off x="2220000" y="2045825"/>
            <a:ext cx="4704000" cy="7404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62" name="Google Shape;162;p24"/>
          <p:cNvSpPr txBox="1">
            <a:spLocks noGrp="1"/>
          </p:cNvSpPr>
          <p:nvPr>
            <p:ph type="subTitle" idx="3"/>
          </p:nvPr>
        </p:nvSpPr>
        <p:spPr>
          <a:xfrm rot="219">
            <a:off x="2220000" y="2690725"/>
            <a:ext cx="4704000" cy="406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atin typeface="Murecho"/>
                <a:ea typeface="Murecho"/>
                <a:cs typeface="Murecho"/>
                <a:sym typeface="Murech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4"/>
          <p:cNvSpPr txBox="1">
            <a:spLocks noGrp="1"/>
          </p:cNvSpPr>
          <p:nvPr>
            <p:ph type="title" idx="4" hasCustomPrompt="1"/>
          </p:nvPr>
        </p:nvSpPr>
        <p:spPr>
          <a:xfrm>
            <a:off x="2220000" y="3429175"/>
            <a:ext cx="4704000" cy="7404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64" name="Google Shape;164;p24"/>
          <p:cNvSpPr txBox="1">
            <a:spLocks noGrp="1"/>
          </p:cNvSpPr>
          <p:nvPr>
            <p:ph type="subTitle" idx="5"/>
          </p:nvPr>
        </p:nvSpPr>
        <p:spPr>
          <a:xfrm rot="219">
            <a:off x="2220000" y="4074075"/>
            <a:ext cx="4704000" cy="406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atin typeface="Murecho"/>
                <a:ea typeface="Murecho"/>
                <a:cs typeface="Murecho"/>
                <a:sym typeface="Murech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4"/>
          <p:cNvSpPr/>
          <p:nvPr/>
        </p:nvSpPr>
        <p:spPr>
          <a:xfrm rot="-5400000">
            <a:off x="-2557519"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dk2">
              <a:alpha val="515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4"/>
          <p:cNvSpPr/>
          <p:nvPr/>
        </p:nvSpPr>
        <p:spPr>
          <a:xfrm rot="5400000">
            <a:off x="6463481"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accent5">
              <a:alpha val="49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67"/>
        <p:cNvGrpSpPr/>
        <p:nvPr/>
      </p:nvGrpSpPr>
      <p:grpSpPr>
        <a:xfrm>
          <a:off x="0" y="0"/>
          <a:ext cx="0" cy="0"/>
          <a:chOff x="0" y="0"/>
          <a:chExt cx="0" cy="0"/>
        </a:xfrm>
      </p:grpSpPr>
      <p:pic>
        <p:nvPicPr>
          <p:cNvPr id="168" name="Google Shape;168;p25"/>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169" name="Google Shape;169;p25"/>
          <p:cNvSpPr txBox="1">
            <a:spLocks noGrp="1"/>
          </p:cNvSpPr>
          <p:nvPr>
            <p:ph type="title"/>
          </p:nvPr>
        </p:nvSpPr>
        <p:spPr>
          <a:xfrm>
            <a:off x="3145750" y="4041525"/>
            <a:ext cx="5282700" cy="5007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0" name="Google Shape;170;p25"/>
          <p:cNvSpPr txBox="1">
            <a:spLocks noGrp="1"/>
          </p:cNvSpPr>
          <p:nvPr>
            <p:ph type="subTitle" idx="1"/>
          </p:nvPr>
        </p:nvSpPr>
        <p:spPr>
          <a:xfrm>
            <a:off x="3145750" y="1437900"/>
            <a:ext cx="5282700" cy="2267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rtl="0">
              <a:lnSpc>
                <a:spcPct val="100000"/>
              </a:lnSpc>
              <a:spcBef>
                <a:spcPts val="0"/>
              </a:spcBef>
              <a:spcAft>
                <a:spcPts val="0"/>
              </a:spcAft>
              <a:buSzPts val="3000"/>
              <a:buNone/>
              <a:defRPr sz="3000"/>
            </a:lvl2pPr>
            <a:lvl3pPr lvl="2" rtl="0">
              <a:lnSpc>
                <a:spcPct val="100000"/>
              </a:lnSpc>
              <a:spcBef>
                <a:spcPts val="0"/>
              </a:spcBef>
              <a:spcAft>
                <a:spcPts val="0"/>
              </a:spcAft>
              <a:buSzPts val="3000"/>
              <a:buNone/>
              <a:defRPr sz="3000"/>
            </a:lvl3pPr>
            <a:lvl4pPr lvl="3" rtl="0">
              <a:lnSpc>
                <a:spcPct val="100000"/>
              </a:lnSpc>
              <a:spcBef>
                <a:spcPts val="0"/>
              </a:spcBef>
              <a:spcAft>
                <a:spcPts val="0"/>
              </a:spcAft>
              <a:buSzPts val="3000"/>
              <a:buNone/>
              <a:defRPr sz="3000"/>
            </a:lvl4pPr>
            <a:lvl5pPr lvl="4" rtl="0">
              <a:lnSpc>
                <a:spcPct val="100000"/>
              </a:lnSpc>
              <a:spcBef>
                <a:spcPts val="0"/>
              </a:spcBef>
              <a:spcAft>
                <a:spcPts val="0"/>
              </a:spcAft>
              <a:buSzPts val="3000"/>
              <a:buNone/>
              <a:defRPr sz="3000"/>
            </a:lvl5pPr>
            <a:lvl6pPr lvl="5" rtl="0">
              <a:lnSpc>
                <a:spcPct val="100000"/>
              </a:lnSpc>
              <a:spcBef>
                <a:spcPts val="0"/>
              </a:spcBef>
              <a:spcAft>
                <a:spcPts val="0"/>
              </a:spcAft>
              <a:buSzPts val="3000"/>
              <a:buNone/>
              <a:defRPr sz="3000"/>
            </a:lvl6pPr>
            <a:lvl7pPr lvl="6" rtl="0">
              <a:lnSpc>
                <a:spcPct val="100000"/>
              </a:lnSpc>
              <a:spcBef>
                <a:spcPts val="0"/>
              </a:spcBef>
              <a:spcAft>
                <a:spcPts val="0"/>
              </a:spcAft>
              <a:buSzPts val="3000"/>
              <a:buNone/>
              <a:defRPr sz="3000"/>
            </a:lvl7pPr>
            <a:lvl8pPr lvl="7" rtl="0">
              <a:lnSpc>
                <a:spcPct val="100000"/>
              </a:lnSpc>
              <a:spcBef>
                <a:spcPts val="0"/>
              </a:spcBef>
              <a:spcAft>
                <a:spcPts val="0"/>
              </a:spcAft>
              <a:buSzPts val="3000"/>
              <a:buNone/>
              <a:defRPr sz="3000"/>
            </a:lvl8pPr>
            <a:lvl9pPr lvl="8" rtl="0">
              <a:lnSpc>
                <a:spcPct val="100000"/>
              </a:lnSpc>
              <a:spcBef>
                <a:spcPts val="0"/>
              </a:spcBef>
              <a:spcAft>
                <a:spcPts val="0"/>
              </a:spcAft>
              <a:buSzPts val="3000"/>
              <a:buNone/>
              <a:defRPr sz="3000"/>
            </a:lvl9pPr>
          </a:lstStyle>
          <a:p>
            <a:endParaRPr/>
          </a:p>
        </p:txBody>
      </p:sp>
      <p:sp>
        <p:nvSpPr>
          <p:cNvPr id="171" name="Google Shape;171;p25"/>
          <p:cNvSpPr/>
          <p:nvPr/>
        </p:nvSpPr>
        <p:spPr>
          <a:xfrm rot="10800000" flipH="1">
            <a:off x="-41925" y="-71925"/>
            <a:ext cx="9237484" cy="974950"/>
          </a:xfrm>
          <a:custGeom>
            <a:avLst/>
            <a:gdLst/>
            <a:ahLst/>
            <a:cxnLst/>
            <a:rect l="l" t="t" r="r" b="b"/>
            <a:pathLst>
              <a:path w="156296" h="38998" extrusionOk="0">
                <a:moveTo>
                  <a:pt x="117267" y="0"/>
                </a:moveTo>
                <a:lnTo>
                  <a:pt x="116872" y="1064"/>
                </a:lnTo>
                <a:lnTo>
                  <a:pt x="116872" y="669"/>
                </a:lnTo>
                <a:lnTo>
                  <a:pt x="115201" y="669"/>
                </a:lnTo>
                <a:lnTo>
                  <a:pt x="114441" y="1581"/>
                </a:lnTo>
                <a:lnTo>
                  <a:pt x="113954" y="760"/>
                </a:lnTo>
                <a:lnTo>
                  <a:pt x="111249" y="821"/>
                </a:lnTo>
                <a:lnTo>
                  <a:pt x="110884" y="1277"/>
                </a:lnTo>
                <a:lnTo>
                  <a:pt x="109790" y="760"/>
                </a:lnTo>
                <a:lnTo>
                  <a:pt x="109121" y="1094"/>
                </a:lnTo>
                <a:lnTo>
                  <a:pt x="108757" y="699"/>
                </a:lnTo>
                <a:lnTo>
                  <a:pt x="108270" y="1368"/>
                </a:lnTo>
                <a:lnTo>
                  <a:pt x="107845" y="851"/>
                </a:lnTo>
                <a:lnTo>
                  <a:pt x="103437" y="3222"/>
                </a:lnTo>
                <a:lnTo>
                  <a:pt x="103012" y="3830"/>
                </a:lnTo>
                <a:lnTo>
                  <a:pt x="102039" y="3344"/>
                </a:lnTo>
                <a:lnTo>
                  <a:pt x="99972" y="4316"/>
                </a:lnTo>
                <a:lnTo>
                  <a:pt x="99547" y="4012"/>
                </a:lnTo>
                <a:lnTo>
                  <a:pt x="99304" y="4438"/>
                </a:lnTo>
                <a:lnTo>
                  <a:pt x="98878" y="4012"/>
                </a:lnTo>
                <a:lnTo>
                  <a:pt x="98392" y="4438"/>
                </a:lnTo>
                <a:lnTo>
                  <a:pt x="98574" y="4104"/>
                </a:lnTo>
                <a:lnTo>
                  <a:pt x="97662" y="3952"/>
                </a:lnTo>
                <a:lnTo>
                  <a:pt x="97024" y="4772"/>
                </a:lnTo>
                <a:lnTo>
                  <a:pt x="95990" y="4408"/>
                </a:lnTo>
                <a:lnTo>
                  <a:pt x="95687" y="5015"/>
                </a:lnTo>
                <a:lnTo>
                  <a:pt x="93376" y="7903"/>
                </a:lnTo>
                <a:lnTo>
                  <a:pt x="92829" y="8359"/>
                </a:lnTo>
                <a:lnTo>
                  <a:pt x="92221" y="7842"/>
                </a:lnTo>
                <a:lnTo>
                  <a:pt x="91765" y="8268"/>
                </a:lnTo>
                <a:lnTo>
                  <a:pt x="91765" y="7994"/>
                </a:lnTo>
                <a:lnTo>
                  <a:pt x="90398" y="7326"/>
                </a:lnTo>
                <a:lnTo>
                  <a:pt x="89820" y="8359"/>
                </a:lnTo>
                <a:lnTo>
                  <a:pt x="89759" y="7690"/>
                </a:lnTo>
                <a:lnTo>
                  <a:pt x="85200" y="9484"/>
                </a:lnTo>
                <a:lnTo>
                  <a:pt x="84805" y="9149"/>
                </a:lnTo>
                <a:lnTo>
                  <a:pt x="83680" y="9636"/>
                </a:lnTo>
                <a:lnTo>
                  <a:pt x="83103" y="8815"/>
                </a:lnTo>
                <a:lnTo>
                  <a:pt x="81097" y="11186"/>
                </a:lnTo>
                <a:lnTo>
                  <a:pt x="80823" y="11490"/>
                </a:lnTo>
                <a:lnTo>
                  <a:pt x="80337" y="10943"/>
                </a:lnTo>
                <a:lnTo>
                  <a:pt x="79911" y="11247"/>
                </a:lnTo>
                <a:lnTo>
                  <a:pt x="79425" y="11095"/>
                </a:lnTo>
                <a:lnTo>
                  <a:pt x="79394" y="11490"/>
                </a:lnTo>
                <a:lnTo>
                  <a:pt x="79121" y="11277"/>
                </a:lnTo>
                <a:lnTo>
                  <a:pt x="78057" y="11551"/>
                </a:lnTo>
                <a:lnTo>
                  <a:pt x="77905" y="11155"/>
                </a:lnTo>
                <a:lnTo>
                  <a:pt x="77479" y="11854"/>
                </a:lnTo>
                <a:lnTo>
                  <a:pt x="76993" y="11459"/>
                </a:lnTo>
                <a:lnTo>
                  <a:pt x="76203" y="12189"/>
                </a:lnTo>
                <a:lnTo>
                  <a:pt x="71492" y="11794"/>
                </a:lnTo>
                <a:lnTo>
                  <a:pt x="71492" y="11733"/>
                </a:lnTo>
                <a:lnTo>
                  <a:pt x="71096" y="11733"/>
                </a:lnTo>
                <a:lnTo>
                  <a:pt x="70732" y="12158"/>
                </a:lnTo>
                <a:lnTo>
                  <a:pt x="69455" y="11763"/>
                </a:lnTo>
                <a:lnTo>
                  <a:pt x="69151" y="12766"/>
                </a:lnTo>
                <a:lnTo>
                  <a:pt x="67570" y="12158"/>
                </a:lnTo>
                <a:lnTo>
                  <a:pt x="67419" y="12554"/>
                </a:lnTo>
                <a:lnTo>
                  <a:pt x="66385" y="13010"/>
                </a:lnTo>
                <a:lnTo>
                  <a:pt x="63680" y="12098"/>
                </a:lnTo>
                <a:lnTo>
                  <a:pt x="63528" y="13010"/>
                </a:lnTo>
                <a:lnTo>
                  <a:pt x="62464" y="12462"/>
                </a:lnTo>
                <a:lnTo>
                  <a:pt x="61856" y="12827"/>
                </a:lnTo>
                <a:lnTo>
                  <a:pt x="59181" y="12918"/>
                </a:lnTo>
                <a:lnTo>
                  <a:pt x="58361" y="13131"/>
                </a:lnTo>
                <a:lnTo>
                  <a:pt x="57813" y="12006"/>
                </a:lnTo>
                <a:lnTo>
                  <a:pt x="57388" y="12706"/>
                </a:lnTo>
                <a:lnTo>
                  <a:pt x="56506" y="11459"/>
                </a:lnTo>
                <a:lnTo>
                  <a:pt x="56020" y="10791"/>
                </a:lnTo>
                <a:lnTo>
                  <a:pt x="55716" y="10274"/>
                </a:lnTo>
                <a:lnTo>
                  <a:pt x="54804" y="10487"/>
                </a:lnTo>
                <a:lnTo>
                  <a:pt x="53497" y="8906"/>
                </a:lnTo>
                <a:lnTo>
                  <a:pt x="53285" y="9119"/>
                </a:lnTo>
                <a:lnTo>
                  <a:pt x="52707" y="9028"/>
                </a:lnTo>
                <a:lnTo>
                  <a:pt x="50762" y="8511"/>
                </a:lnTo>
                <a:lnTo>
                  <a:pt x="50215" y="7386"/>
                </a:lnTo>
                <a:lnTo>
                  <a:pt x="49759" y="7538"/>
                </a:lnTo>
                <a:lnTo>
                  <a:pt x="48360" y="6870"/>
                </a:lnTo>
                <a:lnTo>
                  <a:pt x="47388" y="5623"/>
                </a:lnTo>
                <a:lnTo>
                  <a:pt x="47327" y="5958"/>
                </a:lnTo>
                <a:lnTo>
                  <a:pt x="41400" y="3891"/>
                </a:lnTo>
                <a:lnTo>
                  <a:pt x="40853" y="3253"/>
                </a:lnTo>
                <a:lnTo>
                  <a:pt x="36780" y="2979"/>
                </a:lnTo>
                <a:lnTo>
                  <a:pt x="36628" y="3526"/>
                </a:lnTo>
                <a:lnTo>
                  <a:pt x="36141" y="3040"/>
                </a:lnTo>
                <a:lnTo>
                  <a:pt x="35959" y="3708"/>
                </a:lnTo>
                <a:lnTo>
                  <a:pt x="34196" y="3192"/>
                </a:lnTo>
                <a:lnTo>
                  <a:pt x="33710" y="3800"/>
                </a:lnTo>
                <a:lnTo>
                  <a:pt x="27874" y="1368"/>
                </a:lnTo>
                <a:lnTo>
                  <a:pt x="27509" y="1611"/>
                </a:lnTo>
                <a:lnTo>
                  <a:pt x="26111" y="1368"/>
                </a:lnTo>
                <a:lnTo>
                  <a:pt x="25959" y="1763"/>
                </a:lnTo>
                <a:lnTo>
                  <a:pt x="25533" y="1581"/>
                </a:lnTo>
                <a:lnTo>
                  <a:pt x="25442" y="2219"/>
                </a:lnTo>
                <a:lnTo>
                  <a:pt x="24986" y="1702"/>
                </a:lnTo>
                <a:lnTo>
                  <a:pt x="24561" y="2158"/>
                </a:lnTo>
                <a:lnTo>
                  <a:pt x="18846" y="1824"/>
                </a:lnTo>
                <a:lnTo>
                  <a:pt x="18451" y="2280"/>
                </a:lnTo>
                <a:lnTo>
                  <a:pt x="17752" y="1885"/>
                </a:lnTo>
                <a:lnTo>
                  <a:pt x="17448" y="2158"/>
                </a:lnTo>
                <a:lnTo>
                  <a:pt x="16718" y="1824"/>
                </a:lnTo>
                <a:lnTo>
                  <a:pt x="15807" y="2675"/>
                </a:lnTo>
                <a:lnTo>
                  <a:pt x="15168" y="1976"/>
                </a:lnTo>
                <a:lnTo>
                  <a:pt x="12098" y="3070"/>
                </a:lnTo>
                <a:lnTo>
                  <a:pt x="10913" y="2493"/>
                </a:lnTo>
                <a:lnTo>
                  <a:pt x="10244" y="2736"/>
                </a:lnTo>
                <a:lnTo>
                  <a:pt x="9667" y="2371"/>
                </a:lnTo>
                <a:lnTo>
                  <a:pt x="9028" y="2584"/>
                </a:lnTo>
                <a:lnTo>
                  <a:pt x="8785" y="2280"/>
                </a:lnTo>
                <a:lnTo>
                  <a:pt x="7539" y="2645"/>
                </a:lnTo>
                <a:lnTo>
                  <a:pt x="7539" y="2310"/>
                </a:lnTo>
                <a:lnTo>
                  <a:pt x="7843" y="2128"/>
                </a:lnTo>
                <a:lnTo>
                  <a:pt x="6445" y="1915"/>
                </a:lnTo>
                <a:lnTo>
                  <a:pt x="5533" y="2614"/>
                </a:lnTo>
                <a:lnTo>
                  <a:pt x="4925" y="2189"/>
                </a:lnTo>
                <a:lnTo>
                  <a:pt x="4378" y="2371"/>
                </a:lnTo>
                <a:lnTo>
                  <a:pt x="3952" y="1854"/>
                </a:lnTo>
                <a:lnTo>
                  <a:pt x="3405" y="2219"/>
                </a:lnTo>
                <a:lnTo>
                  <a:pt x="2493" y="1702"/>
                </a:lnTo>
                <a:lnTo>
                  <a:pt x="2584" y="1277"/>
                </a:lnTo>
                <a:lnTo>
                  <a:pt x="1369" y="1064"/>
                </a:lnTo>
                <a:lnTo>
                  <a:pt x="426" y="1733"/>
                </a:lnTo>
                <a:lnTo>
                  <a:pt x="852" y="1003"/>
                </a:lnTo>
                <a:lnTo>
                  <a:pt x="1" y="760"/>
                </a:lnTo>
                <a:lnTo>
                  <a:pt x="1" y="3131"/>
                </a:lnTo>
                <a:lnTo>
                  <a:pt x="1" y="18450"/>
                </a:lnTo>
                <a:lnTo>
                  <a:pt x="1" y="38998"/>
                </a:lnTo>
                <a:lnTo>
                  <a:pt x="156296" y="38998"/>
                </a:lnTo>
                <a:lnTo>
                  <a:pt x="156296" y="18450"/>
                </a:lnTo>
                <a:lnTo>
                  <a:pt x="156296" y="6292"/>
                </a:lnTo>
                <a:lnTo>
                  <a:pt x="156296" y="2158"/>
                </a:lnTo>
                <a:lnTo>
                  <a:pt x="154533" y="1611"/>
                </a:lnTo>
                <a:lnTo>
                  <a:pt x="152071" y="3222"/>
                </a:lnTo>
                <a:lnTo>
                  <a:pt x="151098" y="2827"/>
                </a:lnTo>
                <a:lnTo>
                  <a:pt x="150551" y="4043"/>
                </a:lnTo>
                <a:lnTo>
                  <a:pt x="150429" y="3708"/>
                </a:lnTo>
                <a:lnTo>
                  <a:pt x="149457" y="3800"/>
                </a:lnTo>
                <a:lnTo>
                  <a:pt x="148940" y="2827"/>
                </a:lnTo>
                <a:lnTo>
                  <a:pt x="147937" y="3860"/>
                </a:lnTo>
                <a:lnTo>
                  <a:pt x="147815" y="3192"/>
                </a:lnTo>
                <a:lnTo>
                  <a:pt x="147238" y="3496"/>
                </a:lnTo>
                <a:lnTo>
                  <a:pt x="146873" y="3283"/>
                </a:lnTo>
                <a:lnTo>
                  <a:pt x="146478" y="3678"/>
                </a:lnTo>
                <a:lnTo>
                  <a:pt x="145383" y="3708"/>
                </a:lnTo>
                <a:lnTo>
                  <a:pt x="144350" y="2645"/>
                </a:lnTo>
                <a:lnTo>
                  <a:pt x="142496" y="2918"/>
                </a:lnTo>
                <a:lnTo>
                  <a:pt x="139578" y="1581"/>
                </a:lnTo>
                <a:lnTo>
                  <a:pt x="139456" y="1398"/>
                </a:lnTo>
                <a:lnTo>
                  <a:pt x="139000" y="1824"/>
                </a:lnTo>
                <a:lnTo>
                  <a:pt x="138940" y="1520"/>
                </a:lnTo>
                <a:lnTo>
                  <a:pt x="136447" y="152"/>
                </a:lnTo>
                <a:lnTo>
                  <a:pt x="135870" y="821"/>
                </a:lnTo>
                <a:lnTo>
                  <a:pt x="135626" y="395"/>
                </a:lnTo>
                <a:lnTo>
                  <a:pt x="132465" y="547"/>
                </a:lnTo>
                <a:lnTo>
                  <a:pt x="132465" y="1064"/>
                </a:lnTo>
                <a:lnTo>
                  <a:pt x="130490" y="821"/>
                </a:lnTo>
                <a:lnTo>
                  <a:pt x="130216" y="1003"/>
                </a:lnTo>
                <a:lnTo>
                  <a:pt x="128879" y="456"/>
                </a:lnTo>
                <a:lnTo>
                  <a:pt x="128818" y="1520"/>
                </a:lnTo>
                <a:lnTo>
                  <a:pt x="128028" y="1094"/>
                </a:lnTo>
                <a:lnTo>
                  <a:pt x="127784" y="1307"/>
                </a:lnTo>
                <a:lnTo>
                  <a:pt x="127359" y="1094"/>
                </a:lnTo>
                <a:lnTo>
                  <a:pt x="127024" y="1429"/>
                </a:lnTo>
                <a:lnTo>
                  <a:pt x="126447" y="1094"/>
                </a:lnTo>
                <a:lnTo>
                  <a:pt x="126417" y="1064"/>
                </a:lnTo>
                <a:lnTo>
                  <a:pt x="125930" y="1246"/>
                </a:lnTo>
                <a:lnTo>
                  <a:pt x="125231" y="851"/>
                </a:lnTo>
                <a:lnTo>
                  <a:pt x="124593" y="1520"/>
                </a:lnTo>
                <a:lnTo>
                  <a:pt x="124441" y="973"/>
                </a:lnTo>
                <a:lnTo>
                  <a:pt x="120824" y="304"/>
                </a:lnTo>
                <a:lnTo>
                  <a:pt x="120429" y="760"/>
                </a:lnTo>
                <a:lnTo>
                  <a:pt x="119760" y="365"/>
                </a:lnTo>
                <a:lnTo>
                  <a:pt x="119578" y="760"/>
                </a:lnTo>
                <a:lnTo>
                  <a:pt x="118787" y="304"/>
                </a:lnTo>
                <a:lnTo>
                  <a:pt x="118605" y="760"/>
                </a:lnTo>
                <a:lnTo>
                  <a:pt x="118605" y="639"/>
                </a:lnTo>
                <a:lnTo>
                  <a:pt x="117267" y="0"/>
                </a:lnTo>
                <a:close/>
              </a:path>
            </a:pathLst>
          </a:custGeom>
          <a:solidFill>
            <a:schemeClr val="dk2">
              <a:alpha val="515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16">
    <p:spTree>
      <p:nvGrpSpPr>
        <p:cNvPr id="1" name="Shape 179"/>
        <p:cNvGrpSpPr/>
        <p:nvPr/>
      </p:nvGrpSpPr>
      <p:grpSpPr>
        <a:xfrm>
          <a:off x="0" y="0"/>
          <a:ext cx="0" cy="0"/>
          <a:chOff x="0" y="0"/>
          <a:chExt cx="0" cy="0"/>
        </a:xfrm>
      </p:grpSpPr>
      <p:pic>
        <p:nvPicPr>
          <p:cNvPr id="180" name="Google Shape;180;p27"/>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181" name="Google Shape;181;p27"/>
          <p:cNvSpPr/>
          <p:nvPr/>
        </p:nvSpPr>
        <p:spPr>
          <a:xfrm rot="10800000">
            <a:off x="-41925" y="-300525"/>
            <a:ext cx="9237484" cy="974950"/>
          </a:xfrm>
          <a:custGeom>
            <a:avLst/>
            <a:gdLst/>
            <a:ahLst/>
            <a:cxnLst/>
            <a:rect l="l" t="t" r="r" b="b"/>
            <a:pathLst>
              <a:path w="156296" h="38998" extrusionOk="0">
                <a:moveTo>
                  <a:pt x="117267" y="0"/>
                </a:moveTo>
                <a:lnTo>
                  <a:pt x="116872" y="1064"/>
                </a:lnTo>
                <a:lnTo>
                  <a:pt x="116872" y="669"/>
                </a:lnTo>
                <a:lnTo>
                  <a:pt x="115201" y="669"/>
                </a:lnTo>
                <a:lnTo>
                  <a:pt x="114441" y="1581"/>
                </a:lnTo>
                <a:lnTo>
                  <a:pt x="113954" y="760"/>
                </a:lnTo>
                <a:lnTo>
                  <a:pt x="111249" y="821"/>
                </a:lnTo>
                <a:lnTo>
                  <a:pt x="110884" y="1277"/>
                </a:lnTo>
                <a:lnTo>
                  <a:pt x="109790" y="760"/>
                </a:lnTo>
                <a:lnTo>
                  <a:pt x="109121" y="1094"/>
                </a:lnTo>
                <a:lnTo>
                  <a:pt x="108757" y="699"/>
                </a:lnTo>
                <a:lnTo>
                  <a:pt x="108270" y="1368"/>
                </a:lnTo>
                <a:lnTo>
                  <a:pt x="107845" y="851"/>
                </a:lnTo>
                <a:lnTo>
                  <a:pt x="103437" y="3222"/>
                </a:lnTo>
                <a:lnTo>
                  <a:pt x="103012" y="3830"/>
                </a:lnTo>
                <a:lnTo>
                  <a:pt x="102039" y="3344"/>
                </a:lnTo>
                <a:lnTo>
                  <a:pt x="99972" y="4316"/>
                </a:lnTo>
                <a:lnTo>
                  <a:pt x="99547" y="4012"/>
                </a:lnTo>
                <a:lnTo>
                  <a:pt x="99304" y="4438"/>
                </a:lnTo>
                <a:lnTo>
                  <a:pt x="98878" y="4012"/>
                </a:lnTo>
                <a:lnTo>
                  <a:pt x="98392" y="4438"/>
                </a:lnTo>
                <a:lnTo>
                  <a:pt x="98574" y="4104"/>
                </a:lnTo>
                <a:lnTo>
                  <a:pt x="97662" y="3952"/>
                </a:lnTo>
                <a:lnTo>
                  <a:pt x="97024" y="4772"/>
                </a:lnTo>
                <a:lnTo>
                  <a:pt x="95990" y="4408"/>
                </a:lnTo>
                <a:lnTo>
                  <a:pt x="95687" y="5015"/>
                </a:lnTo>
                <a:lnTo>
                  <a:pt x="93376" y="7903"/>
                </a:lnTo>
                <a:lnTo>
                  <a:pt x="92829" y="8359"/>
                </a:lnTo>
                <a:lnTo>
                  <a:pt x="92221" y="7842"/>
                </a:lnTo>
                <a:lnTo>
                  <a:pt x="91765" y="8268"/>
                </a:lnTo>
                <a:lnTo>
                  <a:pt x="91765" y="7994"/>
                </a:lnTo>
                <a:lnTo>
                  <a:pt x="90398" y="7326"/>
                </a:lnTo>
                <a:lnTo>
                  <a:pt x="89820" y="8359"/>
                </a:lnTo>
                <a:lnTo>
                  <a:pt x="89759" y="7690"/>
                </a:lnTo>
                <a:lnTo>
                  <a:pt x="85200" y="9484"/>
                </a:lnTo>
                <a:lnTo>
                  <a:pt x="84805" y="9149"/>
                </a:lnTo>
                <a:lnTo>
                  <a:pt x="83680" y="9636"/>
                </a:lnTo>
                <a:lnTo>
                  <a:pt x="83103" y="8815"/>
                </a:lnTo>
                <a:lnTo>
                  <a:pt x="81097" y="11186"/>
                </a:lnTo>
                <a:lnTo>
                  <a:pt x="80823" y="11490"/>
                </a:lnTo>
                <a:lnTo>
                  <a:pt x="80337" y="10943"/>
                </a:lnTo>
                <a:lnTo>
                  <a:pt x="79911" y="11247"/>
                </a:lnTo>
                <a:lnTo>
                  <a:pt x="79425" y="11095"/>
                </a:lnTo>
                <a:lnTo>
                  <a:pt x="79394" y="11490"/>
                </a:lnTo>
                <a:lnTo>
                  <a:pt x="79121" y="11277"/>
                </a:lnTo>
                <a:lnTo>
                  <a:pt x="78057" y="11551"/>
                </a:lnTo>
                <a:lnTo>
                  <a:pt x="77905" y="11155"/>
                </a:lnTo>
                <a:lnTo>
                  <a:pt x="77479" y="11854"/>
                </a:lnTo>
                <a:lnTo>
                  <a:pt x="76993" y="11459"/>
                </a:lnTo>
                <a:lnTo>
                  <a:pt x="76203" y="12189"/>
                </a:lnTo>
                <a:lnTo>
                  <a:pt x="71492" y="11794"/>
                </a:lnTo>
                <a:lnTo>
                  <a:pt x="71492" y="11733"/>
                </a:lnTo>
                <a:lnTo>
                  <a:pt x="71096" y="11733"/>
                </a:lnTo>
                <a:lnTo>
                  <a:pt x="70732" y="12158"/>
                </a:lnTo>
                <a:lnTo>
                  <a:pt x="69455" y="11763"/>
                </a:lnTo>
                <a:lnTo>
                  <a:pt x="69151" y="12766"/>
                </a:lnTo>
                <a:lnTo>
                  <a:pt x="67570" y="12158"/>
                </a:lnTo>
                <a:lnTo>
                  <a:pt x="67419" y="12554"/>
                </a:lnTo>
                <a:lnTo>
                  <a:pt x="66385" y="13010"/>
                </a:lnTo>
                <a:lnTo>
                  <a:pt x="63680" y="12098"/>
                </a:lnTo>
                <a:lnTo>
                  <a:pt x="63528" y="13010"/>
                </a:lnTo>
                <a:lnTo>
                  <a:pt x="62464" y="12462"/>
                </a:lnTo>
                <a:lnTo>
                  <a:pt x="61856" y="12827"/>
                </a:lnTo>
                <a:lnTo>
                  <a:pt x="59181" y="12918"/>
                </a:lnTo>
                <a:lnTo>
                  <a:pt x="58361" y="13131"/>
                </a:lnTo>
                <a:lnTo>
                  <a:pt x="57813" y="12006"/>
                </a:lnTo>
                <a:lnTo>
                  <a:pt x="57388" y="12706"/>
                </a:lnTo>
                <a:lnTo>
                  <a:pt x="56506" y="11459"/>
                </a:lnTo>
                <a:lnTo>
                  <a:pt x="56020" y="10791"/>
                </a:lnTo>
                <a:lnTo>
                  <a:pt x="55716" y="10274"/>
                </a:lnTo>
                <a:lnTo>
                  <a:pt x="54804" y="10487"/>
                </a:lnTo>
                <a:lnTo>
                  <a:pt x="53497" y="8906"/>
                </a:lnTo>
                <a:lnTo>
                  <a:pt x="53285" y="9119"/>
                </a:lnTo>
                <a:lnTo>
                  <a:pt x="52707" y="9028"/>
                </a:lnTo>
                <a:lnTo>
                  <a:pt x="50762" y="8511"/>
                </a:lnTo>
                <a:lnTo>
                  <a:pt x="50215" y="7386"/>
                </a:lnTo>
                <a:lnTo>
                  <a:pt x="49759" y="7538"/>
                </a:lnTo>
                <a:lnTo>
                  <a:pt x="48360" y="6870"/>
                </a:lnTo>
                <a:lnTo>
                  <a:pt x="47388" y="5623"/>
                </a:lnTo>
                <a:lnTo>
                  <a:pt x="47327" y="5958"/>
                </a:lnTo>
                <a:lnTo>
                  <a:pt x="41400" y="3891"/>
                </a:lnTo>
                <a:lnTo>
                  <a:pt x="40853" y="3253"/>
                </a:lnTo>
                <a:lnTo>
                  <a:pt x="36780" y="2979"/>
                </a:lnTo>
                <a:lnTo>
                  <a:pt x="36628" y="3526"/>
                </a:lnTo>
                <a:lnTo>
                  <a:pt x="36141" y="3040"/>
                </a:lnTo>
                <a:lnTo>
                  <a:pt x="35959" y="3708"/>
                </a:lnTo>
                <a:lnTo>
                  <a:pt x="34196" y="3192"/>
                </a:lnTo>
                <a:lnTo>
                  <a:pt x="33710" y="3800"/>
                </a:lnTo>
                <a:lnTo>
                  <a:pt x="27874" y="1368"/>
                </a:lnTo>
                <a:lnTo>
                  <a:pt x="27509" y="1611"/>
                </a:lnTo>
                <a:lnTo>
                  <a:pt x="26111" y="1368"/>
                </a:lnTo>
                <a:lnTo>
                  <a:pt x="25959" y="1763"/>
                </a:lnTo>
                <a:lnTo>
                  <a:pt x="25533" y="1581"/>
                </a:lnTo>
                <a:lnTo>
                  <a:pt x="25442" y="2219"/>
                </a:lnTo>
                <a:lnTo>
                  <a:pt x="24986" y="1702"/>
                </a:lnTo>
                <a:lnTo>
                  <a:pt x="24561" y="2158"/>
                </a:lnTo>
                <a:lnTo>
                  <a:pt x="18846" y="1824"/>
                </a:lnTo>
                <a:lnTo>
                  <a:pt x="18451" y="2280"/>
                </a:lnTo>
                <a:lnTo>
                  <a:pt x="17752" y="1885"/>
                </a:lnTo>
                <a:lnTo>
                  <a:pt x="17448" y="2158"/>
                </a:lnTo>
                <a:lnTo>
                  <a:pt x="16718" y="1824"/>
                </a:lnTo>
                <a:lnTo>
                  <a:pt x="15807" y="2675"/>
                </a:lnTo>
                <a:lnTo>
                  <a:pt x="15168" y="1976"/>
                </a:lnTo>
                <a:lnTo>
                  <a:pt x="12098" y="3070"/>
                </a:lnTo>
                <a:lnTo>
                  <a:pt x="10913" y="2493"/>
                </a:lnTo>
                <a:lnTo>
                  <a:pt x="10244" y="2736"/>
                </a:lnTo>
                <a:lnTo>
                  <a:pt x="9667" y="2371"/>
                </a:lnTo>
                <a:lnTo>
                  <a:pt x="9028" y="2584"/>
                </a:lnTo>
                <a:lnTo>
                  <a:pt x="8785" y="2280"/>
                </a:lnTo>
                <a:lnTo>
                  <a:pt x="7539" y="2645"/>
                </a:lnTo>
                <a:lnTo>
                  <a:pt x="7539" y="2310"/>
                </a:lnTo>
                <a:lnTo>
                  <a:pt x="7843" y="2128"/>
                </a:lnTo>
                <a:lnTo>
                  <a:pt x="6445" y="1915"/>
                </a:lnTo>
                <a:lnTo>
                  <a:pt x="5533" y="2614"/>
                </a:lnTo>
                <a:lnTo>
                  <a:pt x="4925" y="2189"/>
                </a:lnTo>
                <a:lnTo>
                  <a:pt x="4378" y="2371"/>
                </a:lnTo>
                <a:lnTo>
                  <a:pt x="3952" y="1854"/>
                </a:lnTo>
                <a:lnTo>
                  <a:pt x="3405" y="2219"/>
                </a:lnTo>
                <a:lnTo>
                  <a:pt x="2493" y="1702"/>
                </a:lnTo>
                <a:lnTo>
                  <a:pt x="2584" y="1277"/>
                </a:lnTo>
                <a:lnTo>
                  <a:pt x="1369" y="1064"/>
                </a:lnTo>
                <a:lnTo>
                  <a:pt x="426" y="1733"/>
                </a:lnTo>
                <a:lnTo>
                  <a:pt x="852" y="1003"/>
                </a:lnTo>
                <a:lnTo>
                  <a:pt x="1" y="760"/>
                </a:lnTo>
                <a:lnTo>
                  <a:pt x="1" y="3131"/>
                </a:lnTo>
                <a:lnTo>
                  <a:pt x="1" y="18450"/>
                </a:lnTo>
                <a:lnTo>
                  <a:pt x="1" y="38998"/>
                </a:lnTo>
                <a:lnTo>
                  <a:pt x="156296" y="38998"/>
                </a:lnTo>
                <a:lnTo>
                  <a:pt x="156296" y="18450"/>
                </a:lnTo>
                <a:lnTo>
                  <a:pt x="156296" y="6292"/>
                </a:lnTo>
                <a:lnTo>
                  <a:pt x="156296" y="2158"/>
                </a:lnTo>
                <a:lnTo>
                  <a:pt x="154533" y="1611"/>
                </a:lnTo>
                <a:lnTo>
                  <a:pt x="152071" y="3222"/>
                </a:lnTo>
                <a:lnTo>
                  <a:pt x="151098" y="2827"/>
                </a:lnTo>
                <a:lnTo>
                  <a:pt x="150551" y="4043"/>
                </a:lnTo>
                <a:lnTo>
                  <a:pt x="150429" y="3708"/>
                </a:lnTo>
                <a:lnTo>
                  <a:pt x="149457" y="3800"/>
                </a:lnTo>
                <a:lnTo>
                  <a:pt x="148940" y="2827"/>
                </a:lnTo>
                <a:lnTo>
                  <a:pt x="147937" y="3860"/>
                </a:lnTo>
                <a:lnTo>
                  <a:pt x="147815" y="3192"/>
                </a:lnTo>
                <a:lnTo>
                  <a:pt x="147238" y="3496"/>
                </a:lnTo>
                <a:lnTo>
                  <a:pt x="146873" y="3283"/>
                </a:lnTo>
                <a:lnTo>
                  <a:pt x="146478" y="3678"/>
                </a:lnTo>
                <a:lnTo>
                  <a:pt x="145383" y="3708"/>
                </a:lnTo>
                <a:lnTo>
                  <a:pt x="144350" y="2645"/>
                </a:lnTo>
                <a:lnTo>
                  <a:pt x="142496" y="2918"/>
                </a:lnTo>
                <a:lnTo>
                  <a:pt x="139578" y="1581"/>
                </a:lnTo>
                <a:lnTo>
                  <a:pt x="139456" y="1398"/>
                </a:lnTo>
                <a:lnTo>
                  <a:pt x="139000" y="1824"/>
                </a:lnTo>
                <a:lnTo>
                  <a:pt x="138940" y="1520"/>
                </a:lnTo>
                <a:lnTo>
                  <a:pt x="136447" y="152"/>
                </a:lnTo>
                <a:lnTo>
                  <a:pt x="135870" y="821"/>
                </a:lnTo>
                <a:lnTo>
                  <a:pt x="135626" y="395"/>
                </a:lnTo>
                <a:lnTo>
                  <a:pt x="132465" y="547"/>
                </a:lnTo>
                <a:lnTo>
                  <a:pt x="132465" y="1064"/>
                </a:lnTo>
                <a:lnTo>
                  <a:pt x="130490" y="821"/>
                </a:lnTo>
                <a:lnTo>
                  <a:pt x="130216" y="1003"/>
                </a:lnTo>
                <a:lnTo>
                  <a:pt x="128879" y="456"/>
                </a:lnTo>
                <a:lnTo>
                  <a:pt x="128818" y="1520"/>
                </a:lnTo>
                <a:lnTo>
                  <a:pt x="128028" y="1094"/>
                </a:lnTo>
                <a:lnTo>
                  <a:pt x="127784" y="1307"/>
                </a:lnTo>
                <a:lnTo>
                  <a:pt x="127359" y="1094"/>
                </a:lnTo>
                <a:lnTo>
                  <a:pt x="127024" y="1429"/>
                </a:lnTo>
                <a:lnTo>
                  <a:pt x="126447" y="1094"/>
                </a:lnTo>
                <a:lnTo>
                  <a:pt x="126417" y="1064"/>
                </a:lnTo>
                <a:lnTo>
                  <a:pt x="125930" y="1246"/>
                </a:lnTo>
                <a:lnTo>
                  <a:pt x="125231" y="851"/>
                </a:lnTo>
                <a:lnTo>
                  <a:pt x="124593" y="1520"/>
                </a:lnTo>
                <a:lnTo>
                  <a:pt x="124441" y="973"/>
                </a:lnTo>
                <a:lnTo>
                  <a:pt x="120824" y="304"/>
                </a:lnTo>
                <a:lnTo>
                  <a:pt x="120429" y="760"/>
                </a:lnTo>
                <a:lnTo>
                  <a:pt x="119760" y="365"/>
                </a:lnTo>
                <a:lnTo>
                  <a:pt x="119578" y="760"/>
                </a:lnTo>
                <a:lnTo>
                  <a:pt x="118787" y="304"/>
                </a:lnTo>
                <a:lnTo>
                  <a:pt x="118605" y="760"/>
                </a:lnTo>
                <a:lnTo>
                  <a:pt x="118605" y="639"/>
                </a:lnTo>
                <a:lnTo>
                  <a:pt x="117267" y="0"/>
                </a:lnTo>
                <a:close/>
              </a:path>
            </a:pathLst>
          </a:custGeom>
          <a:solidFill>
            <a:schemeClr val="dk2">
              <a:alpha val="515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7"/>
          <p:cNvSpPr/>
          <p:nvPr/>
        </p:nvSpPr>
        <p:spPr>
          <a:xfrm>
            <a:off x="-41925" y="4445450"/>
            <a:ext cx="9237484" cy="974950"/>
          </a:xfrm>
          <a:custGeom>
            <a:avLst/>
            <a:gdLst/>
            <a:ahLst/>
            <a:cxnLst/>
            <a:rect l="l" t="t" r="r" b="b"/>
            <a:pathLst>
              <a:path w="156296" h="38998" extrusionOk="0">
                <a:moveTo>
                  <a:pt x="117267" y="0"/>
                </a:moveTo>
                <a:lnTo>
                  <a:pt x="116872" y="1064"/>
                </a:lnTo>
                <a:lnTo>
                  <a:pt x="116872" y="669"/>
                </a:lnTo>
                <a:lnTo>
                  <a:pt x="115201" y="669"/>
                </a:lnTo>
                <a:lnTo>
                  <a:pt x="114441" y="1581"/>
                </a:lnTo>
                <a:lnTo>
                  <a:pt x="113954" y="760"/>
                </a:lnTo>
                <a:lnTo>
                  <a:pt x="111249" y="821"/>
                </a:lnTo>
                <a:lnTo>
                  <a:pt x="110884" y="1277"/>
                </a:lnTo>
                <a:lnTo>
                  <a:pt x="109790" y="760"/>
                </a:lnTo>
                <a:lnTo>
                  <a:pt x="109121" y="1094"/>
                </a:lnTo>
                <a:lnTo>
                  <a:pt x="108757" y="699"/>
                </a:lnTo>
                <a:lnTo>
                  <a:pt x="108270" y="1368"/>
                </a:lnTo>
                <a:lnTo>
                  <a:pt x="107845" y="851"/>
                </a:lnTo>
                <a:lnTo>
                  <a:pt x="103437" y="3222"/>
                </a:lnTo>
                <a:lnTo>
                  <a:pt x="103012" y="3830"/>
                </a:lnTo>
                <a:lnTo>
                  <a:pt x="102039" y="3344"/>
                </a:lnTo>
                <a:lnTo>
                  <a:pt x="99972" y="4316"/>
                </a:lnTo>
                <a:lnTo>
                  <a:pt x="99547" y="4012"/>
                </a:lnTo>
                <a:lnTo>
                  <a:pt x="99304" y="4438"/>
                </a:lnTo>
                <a:lnTo>
                  <a:pt x="98878" y="4012"/>
                </a:lnTo>
                <a:lnTo>
                  <a:pt x="98392" y="4438"/>
                </a:lnTo>
                <a:lnTo>
                  <a:pt x="98574" y="4104"/>
                </a:lnTo>
                <a:lnTo>
                  <a:pt x="97662" y="3952"/>
                </a:lnTo>
                <a:lnTo>
                  <a:pt x="97024" y="4772"/>
                </a:lnTo>
                <a:lnTo>
                  <a:pt x="95990" y="4408"/>
                </a:lnTo>
                <a:lnTo>
                  <a:pt x="95687" y="5015"/>
                </a:lnTo>
                <a:lnTo>
                  <a:pt x="93376" y="7903"/>
                </a:lnTo>
                <a:lnTo>
                  <a:pt x="92829" y="8359"/>
                </a:lnTo>
                <a:lnTo>
                  <a:pt x="92221" y="7842"/>
                </a:lnTo>
                <a:lnTo>
                  <a:pt x="91765" y="8268"/>
                </a:lnTo>
                <a:lnTo>
                  <a:pt x="91765" y="7994"/>
                </a:lnTo>
                <a:lnTo>
                  <a:pt x="90398" y="7326"/>
                </a:lnTo>
                <a:lnTo>
                  <a:pt x="89820" y="8359"/>
                </a:lnTo>
                <a:lnTo>
                  <a:pt x="89759" y="7690"/>
                </a:lnTo>
                <a:lnTo>
                  <a:pt x="85200" y="9484"/>
                </a:lnTo>
                <a:lnTo>
                  <a:pt x="84805" y="9149"/>
                </a:lnTo>
                <a:lnTo>
                  <a:pt x="83680" y="9636"/>
                </a:lnTo>
                <a:lnTo>
                  <a:pt x="83103" y="8815"/>
                </a:lnTo>
                <a:lnTo>
                  <a:pt x="81097" y="11186"/>
                </a:lnTo>
                <a:lnTo>
                  <a:pt x="80823" y="11490"/>
                </a:lnTo>
                <a:lnTo>
                  <a:pt x="80337" y="10943"/>
                </a:lnTo>
                <a:lnTo>
                  <a:pt x="79911" y="11247"/>
                </a:lnTo>
                <a:lnTo>
                  <a:pt x="79425" y="11095"/>
                </a:lnTo>
                <a:lnTo>
                  <a:pt x="79394" y="11490"/>
                </a:lnTo>
                <a:lnTo>
                  <a:pt x="79121" y="11277"/>
                </a:lnTo>
                <a:lnTo>
                  <a:pt x="78057" y="11551"/>
                </a:lnTo>
                <a:lnTo>
                  <a:pt x="77905" y="11155"/>
                </a:lnTo>
                <a:lnTo>
                  <a:pt x="77479" y="11854"/>
                </a:lnTo>
                <a:lnTo>
                  <a:pt x="76993" y="11459"/>
                </a:lnTo>
                <a:lnTo>
                  <a:pt x="76203" y="12189"/>
                </a:lnTo>
                <a:lnTo>
                  <a:pt x="71492" y="11794"/>
                </a:lnTo>
                <a:lnTo>
                  <a:pt x="71492" y="11733"/>
                </a:lnTo>
                <a:lnTo>
                  <a:pt x="71096" y="11733"/>
                </a:lnTo>
                <a:lnTo>
                  <a:pt x="70732" y="12158"/>
                </a:lnTo>
                <a:lnTo>
                  <a:pt x="69455" y="11763"/>
                </a:lnTo>
                <a:lnTo>
                  <a:pt x="69151" y="12766"/>
                </a:lnTo>
                <a:lnTo>
                  <a:pt x="67570" y="12158"/>
                </a:lnTo>
                <a:lnTo>
                  <a:pt x="67419" y="12554"/>
                </a:lnTo>
                <a:lnTo>
                  <a:pt x="66385" y="13010"/>
                </a:lnTo>
                <a:lnTo>
                  <a:pt x="63680" y="12098"/>
                </a:lnTo>
                <a:lnTo>
                  <a:pt x="63528" y="13010"/>
                </a:lnTo>
                <a:lnTo>
                  <a:pt x="62464" y="12462"/>
                </a:lnTo>
                <a:lnTo>
                  <a:pt x="61856" y="12827"/>
                </a:lnTo>
                <a:lnTo>
                  <a:pt x="59181" y="12918"/>
                </a:lnTo>
                <a:lnTo>
                  <a:pt x="58361" y="13131"/>
                </a:lnTo>
                <a:lnTo>
                  <a:pt x="57813" y="12006"/>
                </a:lnTo>
                <a:lnTo>
                  <a:pt x="57388" y="12706"/>
                </a:lnTo>
                <a:lnTo>
                  <a:pt x="56506" y="11459"/>
                </a:lnTo>
                <a:lnTo>
                  <a:pt x="56020" y="10791"/>
                </a:lnTo>
                <a:lnTo>
                  <a:pt x="55716" y="10274"/>
                </a:lnTo>
                <a:lnTo>
                  <a:pt x="54804" y="10487"/>
                </a:lnTo>
                <a:lnTo>
                  <a:pt x="53497" y="8906"/>
                </a:lnTo>
                <a:lnTo>
                  <a:pt x="53285" y="9119"/>
                </a:lnTo>
                <a:lnTo>
                  <a:pt x="52707" y="9028"/>
                </a:lnTo>
                <a:lnTo>
                  <a:pt x="50762" y="8511"/>
                </a:lnTo>
                <a:lnTo>
                  <a:pt x="50215" y="7386"/>
                </a:lnTo>
                <a:lnTo>
                  <a:pt x="49759" y="7538"/>
                </a:lnTo>
                <a:lnTo>
                  <a:pt x="48360" y="6870"/>
                </a:lnTo>
                <a:lnTo>
                  <a:pt x="47388" y="5623"/>
                </a:lnTo>
                <a:lnTo>
                  <a:pt x="47327" y="5958"/>
                </a:lnTo>
                <a:lnTo>
                  <a:pt x="41400" y="3891"/>
                </a:lnTo>
                <a:lnTo>
                  <a:pt x="40853" y="3253"/>
                </a:lnTo>
                <a:lnTo>
                  <a:pt x="36780" y="2979"/>
                </a:lnTo>
                <a:lnTo>
                  <a:pt x="36628" y="3526"/>
                </a:lnTo>
                <a:lnTo>
                  <a:pt x="36141" y="3040"/>
                </a:lnTo>
                <a:lnTo>
                  <a:pt x="35959" y="3708"/>
                </a:lnTo>
                <a:lnTo>
                  <a:pt x="34196" y="3192"/>
                </a:lnTo>
                <a:lnTo>
                  <a:pt x="33710" y="3800"/>
                </a:lnTo>
                <a:lnTo>
                  <a:pt x="27874" y="1368"/>
                </a:lnTo>
                <a:lnTo>
                  <a:pt x="27509" y="1611"/>
                </a:lnTo>
                <a:lnTo>
                  <a:pt x="26111" y="1368"/>
                </a:lnTo>
                <a:lnTo>
                  <a:pt x="25959" y="1763"/>
                </a:lnTo>
                <a:lnTo>
                  <a:pt x="25533" y="1581"/>
                </a:lnTo>
                <a:lnTo>
                  <a:pt x="25442" y="2219"/>
                </a:lnTo>
                <a:lnTo>
                  <a:pt x="24986" y="1702"/>
                </a:lnTo>
                <a:lnTo>
                  <a:pt x="24561" y="2158"/>
                </a:lnTo>
                <a:lnTo>
                  <a:pt x="18846" y="1824"/>
                </a:lnTo>
                <a:lnTo>
                  <a:pt x="18451" y="2280"/>
                </a:lnTo>
                <a:lnTo>
                  <a:pt x="17752" y="1885"/>
                </a:lnTo>
                <a:lnTo>
                  <a:pt x="17448" y="2158"/>
                </a:lnTo>
                <a:lnTo>
                  <a:pt x="16718" y="1824"/>
                </a:lnTo>
                <a:lnTo>
                  <a:pt x="15807" y="2675"/>
                </a:lnTo>
                <a:lnTo>
                  <a:pt x="15168" y="1976"/>
                </a:lnTo>
                <a:lnTo>
                  <a:pt x="12098" y="3070"/>
                </a:lnTo>
                <a:lnTo>
                  <a:pt x="10913" y="2493"/>
                </a:lnTo>
                <a:lnTo>
                  <a:pt x="10244" y="2736"/>
                </a:lnTo>
                <a:lnTo>
                  <a:pt x="9667" y="2371"/>
                </a:lnTo>
                <a:lnTo>
                  <a:pt x="9028" y="2584"/>
                </a:lnTo>
                <a:lnTo>
                  <a:pt x="8785" y="2280"/>
                </a:lnTo>
                <a:lnTo>
                  <a:pt x="7539" y="2645"/>
                </a:lnTo>
                <a:lnTo>
                  <a:pt x="7539" y="2310"/>
                </a:lnTo>
                <a:lnTo>
                  <a:pt x="7843" y="2128"/>
                </a:lnTo>
                <a:lnTo>
                  <a:pt x="6445" y="1915"/>
                </a:lnTo>
                <a:lnTo>
                  <a:pt x="5533" y="2614"/>
                </a:lnTo>
                <a:lnTo>
                  <a:pt x="4925" y="2189"/>
                </a:lnTo>
                <a:lnTo>
                  <a:pt x="4378" y="2371"/>
                </a:lnTo>
                <a:lnTo>
                  <a:pt x="3952" y="1854"/>
                </a:lnTo>
                <a:lnTo>
                  <a:pt x="3405" y="2219"/>
                </a:lnTo>
                <a:lnTo>
                  <a:pt x="2493" y="1702"/>
                </a:lnTo>
                <a:lnTo>
                  <a:pt x="2584" y="1277"/>
                </a:lnTo>
                <a:lnTo>
                  <a:pt x="1369" y="1064"/>
                </a:lnTo>
                <a:lnTo>
                  <a:pt x="426" y="1733"/>
                </a:lnTo>
                <a:lnTo>
                  <a:pt x="852" y="1003"/>
                </a:lnTo>
                <a:lnTo>
                  <a:pt x="1" y="760"/>
                </a:lnTo>
                <a:lnTo>
                  <a:pt x="1" y="3131"/>
                </a:lnTo>
                <a:lnTo>
                  <a:pt x="1" y="18450"/>
                </a:lnTo>
                <a:lnTo>
                  <a:pt x="1" y="38998"/>
                </a:lnTo>
                <a:lnTo>
                  <a:pt x="156296" y="38998"/>
                </a:lnTo>
                <a:lnTo>
                  <a:pt x="156296" y="18450"/>
                </a:lnTo>
                <a:lnTo>
                  <a:pt x="156296" y="6292"/>
                </a:lnTo>
                <a:lnTo>
                  <a:pt x="156296" y="2158"/>
                </a:lnTo>
                <a:lnTo>
                  <a:pt x="154533" y="1611"/>
                </a:lnTo>
                <a:lnTo>
                  <a:pt x="152071" y="3222"/>
                </a:lnTo>
                <a:lnTo>
                  <a:pt x="151098" y="2827"/>
                </a:lnTo>
                <a:lnTo>
                  <a:pt x="150551" y="4043"/>
                </a:lnTo>
                <a:lnTo>
                  <a:pt x="150429" y="3708"/>
                </a:lnTo>
                <a:lnTo>
                  <a:pt x="149457" y="3800"/>
                </a:lnTo>
                <a:lnTo>
                  <a:pt x="148940" y="2827"/>
                </a:lnTo>
                <a:lnTo>
                  <a:pt x="147937" y="3860"/>
                </a:lnTo>
                <a:lnTo>
                  <a:pt x="147815" y="3192"/>
                </a:lnTo>
                <a:lnTo>
                  <a:pt x="147238" y="3496"/>
                </a:lnTo>
                <a:lnTo>
                  <a:pt x="146873" y="3283"/>
                </a:lnTo>
                <a:lnTo>
                  <a:pt x="146478" y="3678"/>
                </a:lnTo>
                <a:lnTo>
                  <a:pt x="145383" y="3708"/>
                </a:lnTo>
                <a:lnTo>
                  <a:pt x="144350" y="2645"/>
                </a:lnTo>
                <a:lnTo>
                  <a:pt x="142496" y="2918"/>
                </a:lnTo>
                <a:lnTo>
                  <a:pt x="139578" y="1581"/>
                </a:lnTo>
                <a:lnTo>
                  <a:pt x="139456" y="1398"/>
                </a:lnTo>
                <a:lnTo>
                  <a:pt x="139000" y="1824"/>
                </a:lnTo>
                <a:lnTo>
                  <a:pt x="138940" y="1520"/>
                </a:lnTo>
                <a:lnTo>
                  <a:pt x="136447" y="152"/>
                </a:lnTo>
                <a:lnTo>
                  <a:pt x="135870" y="821"/>
                </a:lnTo>
                <a:lnTo>
                  <a:pt x="135626" y="395"/>
                </a:lnTo>
                <a:lnTo>
                  <a:pt x="132465" y="547"/>
                </a:lnTo>
                <a:lnTo>
                  <a:pt x="132465" y="1064"/>
                </a:lnTo>
                <a:lnTo>
                  <a:pt x="130490" y="821"/>
                </a:lnTo>
                <a:lnTo>
                  <a:pt x="130216" y="1003"/>
                </a:lnTo>
                <a:lnTo>
                  <a:pt x="128879" y="456"/>
                </a:lnTo>
                <a:lnTo>
                  <a:pt x="128818" y="1520"/>
                </a:lnTo>
                <a:lnTo>
                  <a:pt x="128028" y="1094"/>
                </a:lnTo>
                <a:lnTo>
                  <a:pt x="127784" y="1307"/>
                </a:lnTo>
                <a:lnTo>
                  <a:pt x="127359" y="1094"/>
                </a:lnTo>
                <a:lnTo>
                  <a:pt x="127024" y="1429"/>
                </a:lnTo>
                <a:lnTo>
                  <a:pt x="126447" y="1094"/>
                </a:lnTo>
                <a:lnTo>
                  <a:pt x="126417" y="1064"/>
                </a:lnTo>
                <a:lnTo>
                  <a:pt x="125930" y="1246"/>
                </a:lnTo>
                <a:lnTo>
                  <a:pt x="125231" y="851"/>
                </a:lnTo>
                <a:lnTo>
                  <a:pt x="124593" y="1520"/>
                </a:lnTo>
                <a:lnTo>
                  <a:pt x="124441" y="973"/>
                </a:lnTo>
                <a:lnTo>
                  <a:pt x="120824" y="304"/>
                </a:lnTo>
                <a:lnTo>
                  <a:pt x="120429" y="760"/>
                </a:lnTo>
                <a:lnTo>
                  <a:pt x="119760" y="365"/>
                </a:lnTo>
                <a:lnTo>
                  <a:pt x="119578" y="760"/>
                </a:lnTo>
                <a:lnTo>
                  <a:pt x="118787" y="304"/>
                </a:lnTo>
                <a:lnTo>
                  <a:pt x="118605" y="760"/>
                </a:lnTo>
                <a:lnTo>
                  <a:pt x="118605" y="639"/>
                </a:lnTo>
                <a:lnTo>
                  <a:pt x="117267" y="0"/>
                </a:lnTo>
                <a:close/>
              </a:path>
            </a:pathLst>
          </a:custGeom>
          <a:solidFill>
            <a:schemeClr val="accent5">
              <a:alpha val="49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17">
    <p:spTree>
      <p:nvGrpSpPr>
        <p:cNvPr id="1" name="Shape 183"/>
        <p:cNvGrpSpPr/>
        <p:nvPr/>
      </p:nvGrpSpPr>
      <p:grpSpPr>
        <a:xfrm>
          <a:off x="0" y="0"/>
          <a:ext cx="0" cy="0"/>
          <a:chOff x="0" y="0"/>
          <a:chExt cx="0" cy="0"/>
        </a:xfrm>
      </p:grpSpPr>
      <p:pic>
        <p:nvPicPr>
          <p:cNvPr id="184" name="Google Shape;184;p28"/>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185" name="Google Shape;185;p28"/>
          <p:cNvSpPr/>
          <p:nvPr/>
        </p:nvSpPr>
        <p:spPr>
          <a:xfrm rot="-5400000">
            <a:off x="-2557519"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dk2">
              <a:alpha val="515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8"/>
          <p:cNvSpPr/>
          <p:nvPr/>
        </p:nvSpPr>
        <p:spPr>
          <a:xfrm rot="5400000">
            <a:off x="6463481"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dk2">
              <a:alpha val="515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100"/>
        <p:cNvGrpSpPr/>
        <p:nvPr/>
      </p:nvGrpSpPr>
      <p:grpSpPr>
        <a:xfrm>
          <a:off x="0" y="0"/>
          <a:ext cx="0" cy="0"/>
          <a:chOff x="0" y="0"/>
          <a:chExt cx="0" cy="0"/>
        </a:xfrm>
      </p:grpSpPr>
      <p:pic>
        <p:nvPicPr>
          <p:cNvPr id="101" name="Google Shape;101;p17"/>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102" name="Google Shape;102;p17"/>
          <p:cNvSpPr txBox="1">
            <a:spLocks noGrp="1"/>
          </p:cNvSpPr>
          <p:nvPr>
            <p:ph type="title"/>
          </p:nvPr>
        </p:nvSpPr>
        <p:spPr>
          <a:xfrm>
            <a:off x="715550" y="445025"/>
            <a:ext cx="771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3" name="Google Shape;103;p17"/>
          <p:cNvSpPr txBox="1">
            <a:spLocks noGrp="1"/>
          </p:cNvSpPr>
          <p:nvPr>
            <p:ph type="subTitle" idx="1"/>
          </p:nvPr>
        </p:nvSpPr>
        <p:spPr>
          <a:xfrm>
            <a:off x="715575" y="3756050"/>
            <a:ext cx="2153400" cy="849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4" name="Google Shape;104;p17"/>
          <p:cNvSpPr txBox="1">
            <a:spLocks noGrp="1"/>
          </p:cNvSpPr>
          <p:nvPr>
            <p:ph type="subTitle" idx="2"/>
          </p:nvPr>
        </p:nvSpPr>
        <p:spPr>
          <a:xfrm>
            <a:off x="715575" y="3352105"/>
            <a:ext cx="2153400" cy="4914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7"/>
          <p:cNvSpPr txBox="1">
            <a:spLocks noGrp="1"/>
          </p:cNvSpPr>
          <p:nvPr>
            <p:ph type="subTitle" idx="3"/>
          </p:nvPr>
        </p:nvSpPr>
        <p:spPr>
          <a:xfrm>
            <a:off x="3323950" y="3756050"/>
            <a:ext cx="2153400" cy="849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6" name="Google Shape;106;p17"/>
          <p:cNvSpPr txBox="1">
            <a:spLocks noGrp="1"/>
          </p:cNvSpPr>
          <p:nvPr>
            <p:ph type="subTitle" idx="4"/>
          </p:nvPr>
        </p:nvSpPr>
        <p:spPr>
          <a:xfrm>
            <a:off x="3323949" y="3352105"/>
            <a:ext cx="2153400" cy="4914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7" name="Google Shape;107;p17"/>
          <p:cNvSpPr txBox="1">
            <a:spLocks noGrp="1"/>
          </p:cNvSpPr>
          <p:nvPr>
            <p:ph type="subTitle" idx="5"/>
          </p:nvPr>
        </p:nvSpPr>
        <p:spPr>
          <a:xfrm>
            <a:off x="5932324" y="3756050"/>
            <a:ext cx="2153400" cy="849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7"/>
          <p:cNvSpPr txBox="1">
            <a:spLocks noGrp="1"/>
          </p:cNvSpPr>
          <p:nvPr>
            <p:ph type="subTitle" idx="6"/>
          </p:nvPr>
        </p:nvSpPr>
        <p:spPr>
          <a:xfrm>
            <a:off x="5932323" y="3352105"/>
            <a:ext cx="2153400" cy="4914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9" name="Google Shape;109;p17"/>
          <p:cNvSpPr/>
          <p:nvPr/>
        </p:nvSpPr>
        <p:spPr>
          <a:xfrm rot="-5400000">
            <a:off x="-2557519"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dk2">
              <a:alpha val="515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8097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pic>
        <p:nvPicPr>
          <p:cNvPr id="15" name="Google Shape;15;p3"/>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16" name="Google Shape;16;p3"/>
          <p:cNvSpPr txBox="1">
            <a:spLocks noGrp="1"/>
          </p:cNvSpPr>
          <p:nvPr>
            <p:ph type="title"/>
          </p:nvPr>
        </p:nvSpPr>
        <p:spPr>
          <a:xfrm>
            <a:off x="1066525" y="2231100"/>
            <a:ext cx="35853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8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ubTitle" idx="1"/>
          </p:nvPr>
        </p:nvSpPr>
        <p:spPr>
          <a:xfrm rot="415">
            <a:off x="1066525" y="3073044"/>
            <a:ext cx="2485500" cy="7161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800"/>
              <a:buNone/>
              <a:defRPr sz="1600">
                <a:latin typeface="Murecho"/>
                <a:ea typeface="Murecho"/>
                <a:cs typeface="Murecho"/>
                <a:sym typeface="Murecho"/>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8" name="Google Shape;18;p3"/>
          <p:cNvSpPr txBox="1">
            <a:spLocks noGrp="1"/>
          </p:cNvSpPr>
          <p:nvPr>
            <p:ph type="title" idx="2" hasCustomPrompt="1"/>
          </p:nvPr>
        </p:nvSpPr>
        <p:spPr>
          <a:xfrm>
            <a:off x="1066525" y="1315886"/>
            <a:ext cx="1068300" cy="47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19" name="Google Shape;19;p3"/>
          <p:cNvSpPr/>
          <p:nvPr/>
        </p:nvSpPr>
        <p:spPr>
          <a:xfrm rot="-5400000">
            <a:off x="-2557519"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accent5">
              <a:alpha val="49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pic>
        <p:nvPicPr>
          <p:cNvPr id="26" name="Google Shape;26;p5"/>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27" name="Google Shape;27;p5"/>
          <p:cNvSpPr txBox="1">
            <a:spLocks noGrp="1"/>
          </p:cNvSpPr>
          <p:nvPr>
            <p:ph type="title"/>
          </p:nvPr>
        </p:nvSpPr>
        <p:spPr>
          <a:xfrm>
            <a:off x="715550" y="445025"/>
            <a:ext cx="7713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subTitle" idx="1"/>
          </p:nvPr>
        </p:nvSpPr>
        <p:spPr>
          <a:xfrm>
            <a:off x="715550" y="1242650"/>
            <a:ext cx="4269000" cy="1419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9" name="Google Shape;29;p5"/>
          <p:cNvSpPr txBox="1">
            <a:spLocks noGrp="1"/>
          </p:cNvSpPr>
          <p:nvPr>
            <p:ph type="subTitle" idx="2"/>
          </p:nvPr>
        </p:nvSpPr>
        <p:spPr>
          <a:xfrm>
            <a:off x="715550" y="2887475"/>
            <a:ext cx="4269000" cy="145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 name="Google Shape;30;p5"/>
          <p:cNvSpPr/>
          <p:nvPr/>
        </p:nvSpPr>
        <p:spPr>
          <a:xfrm rot="5400000">
            <a:off x="6463481"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dk2">
              <a:alpha val="515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pic>
        <p:nvPicPr>
          <p:cNvPr id="36" name="Google Shape;36;p7"/>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37" name="Google Shape;3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8" name="Google Shape;38;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pic>
        <p:nvPicPr>
          <p:cNvPr id="40" name="Google Shape;40;p8"/>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41" name="Google Shape;41;p8"/>
          <p:cNvSpPr txBox="1">
            <a:spLocks noGrp="1"/>
          </p:cNvSpPr>
          <p:nvPr>
            <p:ph type="title"/>
          </p:nvPr>
        </p:nvSpPr>
        <p:spPr>
          <a:xfrm>
            <a:off x="4440900" y="1624350"/>
            <a:ext cx="3951600" cy="18948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2" name="Google Shape;42;p8"/>
          <p:cNvSpPr/>
          <p:nvPr/>
        </p:nvSpPr>
        <p:spPr>
          <a:xfrm rot="5400000">
            <a:off x="6463481" y="2212555"/>
            <a:ext cx="5238037" cy="718390"/>
          </a:xfrm>
          <a:custGeom>
            <a:avLst/>
            <a:gdLst/>
            <a:ahLst/>
            <a:cxnLst/>
            <a:rect l="l" t="t" r="r" b="b"/>
            <a:pathLst>
              <a:path w="91128" h="37691" extrusionOk="0">
                <a:moveTo>
                  <a:pt x="1" y="0"/>
                </a:moveTo>
                <a:lnTo>
                  <a:pt x="1" y="21946"/>
                </a:lnTo>
                <a:lnTo>
                  <a:pt x="1" y="36688"/>
                </a:lnTo>
                <a:lnTo>
                  <a:pt x="1" y="37387"/>
                </a:lnTo>
                <a:lnTo>
                  <a:pt x="153" y="37478"/>
                </a:lnTo>
                <a:lnTo>
                  <a:pt x="396" y="37022"/>
                </a:lnTo>
                <a:lnTo>
                  <a:pt x="852" y="37022"/>
                </a:lnTo>
                <a:lnTo>
                  <a:pt x="852" y="36992"/>
                </a:lnTo>
                <a:lnTo>
                  <a:pt x="913" y="37053"/>
                </a:lnTo>
                <a:lnTo>
                  <a:pt x="1430" y="36901"/>
                </a:lnTo>
                <a:lnTo>
                  <a:pt x="2737" y="37174"/>
                </a:lnTo>
                <a:lnTo>
                  <a:pt x="2828" y="36901"/>
                </a:lnTo>
                <a:lnTo>
                  <a:pt x="3436" y="37326"/>
                </a:lnTo>
                <a:lnTo>
                  <a:pt x="5989" y="36931"/>
                </a:lnTo>
                <a:lnTo>
                  <a:pt x="6414" y="37296"/>
                </a:lnTo>
                <a:lnTo>
                  <a:pt x="7965" y="37053"/>
                </a:lnTo>
                <a:lnTo>
                  <a:pt x="7904" y="36688"/>
                </a:lnTo>
                <a:lnTo>
                  <a:pt x="8360" y="36931"/>
                </a:lnTo>
                <a:lnTo>
                  <a:pt x="8573" y="36779"/>
                </a:lnTo>
                <a:lnTo>
                  <a:pt x="9028" y="36992"/>
                </a:lnTo>
                <a:lnTo>
                  <a:pt x="9667" y="36597"/>
                </a:lnTo>
                <a:lnTo>
                  <a:pt x="10518" y="37296"/>
                </a:lnTo>
                <a:lnTo>
                  <a:pt x="11247" y="36475"/>
                </a:lnTo>
                <a:lnTo>
                  <a:pt x="13314" y="36809"/>
                </a:lnTo>
                <a:lnTo>
                  <a:pt x="13314" y="36414"/>
                </a:lnTo>
                <a:lnTo>
                  <a:pt x="13953" y="37053"/>
                </a:lnTo>
                <a:lnTo>
                  <a:pt x="14652" y="36536"/>
                </a:lnTo>
                <a:lnTo>
                  <a:pt x="16263" y="37022"/>
                </a:lnTo>
                <a:lnTo>
                  <a:pt x="16901" y="36536"/>
                </a:lnTo>
                <a:lnTo>
                  <a:pt x="17266" y="36809"/>
                </a:lnTo>
                <a:lnTo>
                  <a:pt x="20396" y="36688"/>
                </a:lnTo>
                <a:lnTo>
                  <a:pt x="20518" y="36323"/>
                </a:lnTo>
                <a:lnTo>
                  <a:pt x="20974" y="36809"/>
                </a:lnTo>
                <a:lnTo>
                  <a:pt x="25169" y="36414"/>
                </a:lnTo>
                <a:lnTo>
                  <a:pt x="26050" y="37144"/>
                </a:lnTo>
                <a:lnTo>
                  <a:pt x="27266" y="37022"/>
                </a:lnTo>
                <a:lnTo>
                  <a:pt x="27387" y="36870"/>
                </a:lnTo>
                <a:lnTo>
                  <a:pt x="27691" y="37356"/>
                </a:lnTo>
                <a:lnTo>
                  <a:pt x="28512" y="37053"/>
                </a:lnTo>
                <a:lnTo>
                  <a:pt x="30427" y="37691"/>
                </a:lnTo>
                <a:lnTo>
                  <a:pt x="32433" y="37356"/>
                </a:lnTo>
                <a:lnTo>
                  <a:pt x="34105" y="37387"/>
                </a:lnTo>
                <a:lnTo>
                  <a:pt x="34834" y="37083"/>
                </a:lnTo>
                <a:lnTo>
                  <a:pt x="35473" y="37356"/>
                </a:lnTo>
                <a:lnTo>
                  <a:pt x="36354" y="36901"/>
                </a:lnTo>
                <a:lnTo>
                  <a:pt x="36993" y="36171"/>
                </a:lnTo>
                <a:lnTo>
                  <a:pt x="37874" y="36749"/>
                </a:lnTo>
                <a:lnTo>
                  <a:pt x="38968" y="36566"/>
                </a:lnTo>
                <a:lnTo>
                  <a:pt x="38877" y="36232"/>
                </a:lnTo>
                <a:lnTo>
                  <a:pt x="39728" y="35715"/>
                </a:lnTo>
                <a:lnTo>
                  <a:pt x="40275" y="36049"/>
                </a:lnTo>
                <a:lnTo>
                  <a:pt x="40640" y="35624"/>
                </a:lnTo>
                <a:lnTo>
                  <a:pt x="41126" y="35806"/>
                </a:lnTo>
                <a:lnTo>
                  <a:pt x="41704" y="35411"/>
                </a:lnTo>
                <a:lnTo>
                  <a:pt x="42585" y="36019"/>
                </a:lnTo>
                <a:lnTo>
                  <a:pt x="43862" y="35837"/>
                </a:lnTo>
                <a:lnTo>
                  <a:pt x="43619" y="35685"/>
                </a:lnTo>
                <a:lnTo>
                  <a:pt x="43619" y="35381"/>
                </a:lnTo>
                <a:lnTo>
                  <a:pt x="44743" y="35715"/>
                </a:lnTo>
                <a:lnTo>
                  <a:pt x="44956" y="35472"/>
                </a:lnTo>
                <a:lnTo>
                  <a:pt x="45595" y="35624"/>
                </a:lnTo>
                <a:lnTo>
                  <a:pt x="46111" y="35290"/>
                </a:lnTo>
                <a:lnTo>
                  <a:pt x="46750" y="35502"/>
                </a:lnTo>
                <a:lnTo>
                  <a:pt x="47813" y="35016"/>
                </a:lnTo>
                <a:lnTo>
                  <a:pt x="50701" y="35958"/>
                </a:lnTo>
                <a:lnTo>
                  <a:pt x="51309" y="35350"/>
                </a:lnTo>
                <a:lnTo>
                  <a:pt x="52160" y="36110"/>
                </a:lnTo>
                <a:lnTo>
                  <a:pt x="52829" y="35806"/>
                </a:lnTo>
                <a:lnTo>
                  <a:pt x="53133" y="36019"/>
                </a:lnTo>
                <a:lnTo>
                  <a:pt x="53801" y="35715"/>
                </a:lnTo>
                <a:lnTo>
                  <a:pt x="54136" y="36110"/>
                </a:lnTo>
                <a:lnTo>
                  <a:pt x="59455" y="35806"/>
                </a:lnTo>
                <a:lnTo>
                  <a:pt x="59820" y="36171"/>
                </a:lnTo>
                <a:lnTo>
                  <a:pt x="60276" y="35776"/>
                </a:lnTo>
                <a:lnTo>
                  <a:pt x="60367" y="36293"/>
                </a:lnTo>
                <a:lnTo>
                  <a:pt x="60792" y="36110"/>
                </a:lnTo>
                <a:lnTo>
                  <a:pt x="60884" y="36475"/>
                </a:lnTo>
                <a:lnTo>
                  <a:pt x="62221" y="36262"/>
                </a:lnTo>
                <a:lnTo>
                  <a:pt x="62555" y="36475"/>
                </a:lnTo>
                <a:lnTo>
                  <a:pt x="66750" y="36110"/>
                </a:lnTo>
                <a:lnTo>
                  <a:pt x="67206" y="36597"/>
                </a:lnTo>
                <a:lnTo>
                  <a:pt x="68847" y="36171"/>
                </a:lnTo>
                <a:lnTo>
                  <a:pt x="69030" y="36749"/>
                </a:lnTo>
                <a:lnTo>
                  <a:pt x="69486" y="36323"/>
                </a:lnTo>
                <a:lnTo>
                  <a:pt x="69638" y="36779"/>
                </a:lnTo>
                <a:lnTo>
                  <a:pt x="73437" y="36566"/>
                </a:lnTo>
                <a:lnTo>
                  <a:pt x="73923" y="35989"/>
                </a:lnTo>
                <a:lnTo>
                  <a:pt x="76325" y="36110"/>
                </a:lnTo>
                <a:lnTo>
                  <a:pt x="76355" y="36414"/>
                </a:lnTo>
                <a:lnTo>
                  <a:pt x="76932" y="36293"/>
                </a:lnTo>
                <a:lnTo>
                  <a:pt x="77236" y="36718"/>
                </a:lnTo>
                <a:lnTo>
                  <a:pt x="83620" y="36293"/>
                </a:lnTo>
                <a:lnTo>
                  <a:pt x="83893" y="35958"/>
                </a:lnTo>
                <a:lnTo>
                  <a:pt x="84349" y="36384"/>
                </a:lnTo>
                <a:lnTo>
                  <a:pt x="84896" y="36293"/>
                </a:lnTo>
                <a:lnTo>
                  <a:pt x="85139" y="36445"/>
                </a:lnTo>
                <a:lnTo>
                  <a:pt x="85504" y="35958"/>
                </a:lnTo>
                <a:lnTo>
                  <a:pt x="85869" y="36262"/>
                </a:lnTo>
                <a:lnTo>
                  <a:pt x="88939" y="35502"/>
                </a:lnTo>
                <a:lnTo>
                  <a:pt x="89091" y="36019"/>
                </a:lnTo>
                <a:lnTo>
                  <a:pt x="90215" y="35472"/>
                </a:lnTo>
                <a:lnTo>
                  <a:pt x="90519" y="35806"/>
                </a:lnTo>
                <a:lnTo>
                  <a:pt x="91127" y="35715"/>
                </a:lnTo>
                <a:lnTo>
                  <a:pt x="91127" y="33679"/>
                </a:lnTo>
                <a:lnTo>
                  <a:pt x="91127" y="21946"/>
                </a:lnTo>
                <a:lnTo>
                  <a:pt x="91127" y="0"/>
                </a:lnTo>
                <a:close/>
              </a:path>
            </a:pathLst>
          </a:custGeom>
          <a:solidFill>
            <a:schemeClr val="accent5">
              <a:alpha val="49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pic>
        <p:nvPicPr>
          <p:cNvPr id="53" name="Google Shape;53;p11"/>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54" name="Google Shape;54;p11"/>
          <p:cNvSpPr txBox="1">
            <a:spLocks noGrp="1"/>
          </p:cNvSpPr>
          <p:nvPr>
            <p:ph type="title" hasCustomPrompt="1"/>
          </p:nvPr>
        </p:nvSpPr>
        <p:spPr>
          <a:xfrm>
            <a:off x="715550" y="1947500"/>
            <a:ext cx="3688800" cy="1099500"/>
          </a:xfrm>
          <a:prstGeom prst="rect">
            <a:avLst/>
          </a:prstGeom>
        </p:spPr>
        <p:txBody>
          <a:bodyPr spcFirstLastPara="1" wrap="square" lIns="91425" tIns="91425" rIns="91425" bIns="91425" anchor="b"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55" name="Google Shape;55;p11"/>
          <p:cNvSpPr txBox="1">
            <a:spLocks noGrp="1"/>
          </p:cNvSpPr>
          <p:nvPr>
            <p:ph type="subTitle" idx="1"/>
          </p:nvPr>
        </p:nvSpPr>
        <p:spPr>
          <a:xfrm rot="430">
            <a:off x="715550" y="3189463"/>
            <a:ext cx="2396400" cy="6969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800"/>
              <a:buNone/>
              <a:defRPr sz="1600">
                <a:latin typeface="Murecho"/>
                <a:ea typeface="Murecho"/>
                <a:cs typeface="Murecho"/>
                <a:sym typeface="Murecho"/>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6" name="Google Shape;56;p11"/>
          <p:cNvSpPr/>
          <p:nvPr/>
        </p:nvSpPr>
        <p:spPr>
          <a:xfrm rot="10800000" flipH="1">
            <a:off x="-41925" y="-71925"/>
            <a:ext cx="9237484" cy="974950"/>
          </a:xfrm>
          <a:custGeom>
            <a:avLst/>
            <a:gdLst/>
            <a:ahLst/>
            <a:cxnLst/>
            <a:rect l="l" t="t" r="r" b="b"/>
            <a:pathLst>
              <a:path w="156296" h="38998" extrusionOk="0">
                <a:moveTo>
                  <a:pt x="117267" y="0"/>
                </a:moveTo>
                <a:lnTo>
                  <a:pt x="116872" y="1064"/>
                </a:lnTo>
                <a:lnTo>
                  <a:pt x="116872" y="669"/>
                </a:lnTo>
                <a:lnTo>
                  <a:pt x="115201" y="669"/>
                </a:lnTo>
                <a:lnTo>
                  <a:pt x="114441" y="1581"/>
                </a:lnTo>
                <a:lnTo>
                  <a:pt x="113954" y="760"/>
                </a:lnTo>
                <a:lnTo>
                  <a:pt x="111249" y="821"/>
                </a:lnTo>
                <a:lnTo>
                  <a:pt x="110884" y="1277"/>
                </a:lnTo>
                <a:lnTo>
                  <a:pt x="109790" y="760"/>
                </a:lnTo>
                <a:lnTo>
                  <a:pt x="109121" y="1094"/>
                </a:lnTo>
                <a:lnTo>
                  <a:pt x="108757" y="699"/>
                </a:lnTo>
                <a:lnTo>
                  <a:pt x="108270" y="1368"/>
                </a:lnTo>
                <a:lnTo>
                  <a:pt x="107845" y="851"/>
                </a:lnTo>
                <a:lnTo>
                  <a:pt x="103437" y="3222"/>
                </a:lnTo>
                <a:lnTo>
                  <a:pt x="103012" y="3830"/>
                </a:lnTo>
                <a:lnTo>
                  <a:pt x="102039" y="3344"/>
                </a:lnTo>
                <a:lnTo>
                  <a:pt x="99972" y="4316"/>
                </a:lnTo>
                <a:lnTo>
                  <a:pt x="99547" y="4012"/>
                </a:lnTo>
                <a:lnTo>
                  <a:pt x="99304" y="4438"/>
                </a:lnTo>
                <a:lnTo>
                  <a:pt x="98878" y="4012"/>
                </a:lnTo>
                <a:lnTo>
                  <a:pt x="98392" y="4438"/>
                </a:lnTo>
                <a:lnTo>
                  <a:pt x="98574" y="4104"/>
                </a:lnTo>
                <a:lnTo>
                  <a:pt x="97662" y="3952"/>
                </a:lnTo>
                <a:lnTo>
                  <a:pt x="97024" y="4772"/>
                </a:lnTo>
                <a:lnTo>
                  <a:pt x="95990" y="4408"/>
                </a:lnTo>
                <a:lnTo>
                  <a:pt x="95687" y="5015"/>
                </a:lnTo>
                <a:lnTo>
                  <a:pt x="93376" y="7903"/>
                </a:lnTo>
                <a:lnTo>
                  <a:pt x="92829" y="8359"/>
                </a:lnTo>
                <a:lnTo>
                  <a:pt x="92221" y="7842"/>
                </a:lnTo>
                <a:lnTo>
                  <a:pt x="91765" y="8268"/>
                </a:lnTo>
                <a:lnTo>
                  <a:pt x="91765" y="7994"/>
                </a:lnTo>
                <a:lnTo>
                  <a:pt x="90398" y="7326"/>
                </a:lnTo>
                <a:lnTo>
                  <a:pt x="89820" y="8359"/>
                </a:lnTo>
                <a:lnTo>
                  <a:pt x="89759" y="7690"/>
                </a:lnTo>
                <a:lnTo>
                  <a:pt x="85200" y="9484"/>
                </a:lnTo>
                <a:lnTo>
                  <a:pt x="84805" y="9149"/>
                </a:lnTo>
                <a:lnTo>
                  <a:pt x="83680" y="9636"/>
                </a:lnTo>
                <a:lnTo>
                  <a:pt x="83103" y="8815"/>
                </a:lnTo>
                <a:lnTo>
                  <a:pt x="81097" y="11186"/>
                </a:lnTo>
                <a:lnTo>
                  <a:pt x="80823" y="11490"/>
                </a:lnTo>
                <a:lnTo>
                  <a:pt x="80337" y="10943"/>
                </a:lnTo>
                <a:lnTo>
                  <a:pt x="79911" y="11247"/>
                </a:lnTo>
                <a:lnTo>
                  <a:pt x="79425" y="11095"/>
                </a:lnTo>
                <a:lnTo>
                  <a:pt x="79394" y="11490"/>
                </a:lnTo>
                <a:lnTo>
                  <a:pt x="79121" y="11277"/>
                </a:lnTo>
                <a:lnTo>
                  <a:pt x="78057" y="11551"/>
                </a:lnTo>
                <a:lnTo>
                  <a:pt x="77905" y="11155"/>
                </a:lnTo>
                <a:lnTo>
                  <a:pt x="77479" y="11854"/>
                </a:lnTo>
                <a:lnTo>
                  <a:pt x="76993" y="11459"/>
                </a:lnTo>
                <a:lnTo>
                  <a:pt x="76203" y="12189"/>
                </a:lnTo>
                <a:lnTo>
                  <a:pt x="71492" y="11794"/>
                </a:lnTo>
                <a:lnTo>
                  <a:pt x="71492" y="11733"/>
                </a:lnTo>
                <a:lnTo>
                  <a:pt x="71096" y="11733"/>
                </a:lnTo>
                <a:lnTo>
                  <a:pt x="70732" y="12158"/>
                </a:lnTo>
                <a:lnTo>
                  <a:pt x="69455" y="11763"/>
                </a:lnTo>
                <a:lnTo>
                  <a:pt x="69151" y="12766"/>
                </a:lnTo>
                <a:lnTo>
                  <a:pt x="67570" y="12158"/>
                </a:lnTo>
                <a:lnTo>
                  <a:pt x="67419" y="12554"/>
                </a:lnTo>
                <a:lnTo>
                  <a:pt x="66385" y="13010"/>
                </a:lnTo>
                <a:lnTo>
                  <a:pt x="63680" y="12098"/>
                </a:lnTo>
                <a:lnTo>
                  <a:pt x="63528" y="13010"/>
                </a:lnTo>
                <a:lnTo>
                  <a:pt x="62464" y="12462"/>
                </a:lnTo>
                <a:lnTo>
                  <a:pt x="61856" y="12827"/>
                </a:lnTo>
                <a:lnTo>
                  <a:pt x="59181" y="12918"/>
                </a:lnTo>
                <a:lnTo>
                  <a:pt x="58361" y="13131"/>
                </a:lnTo>
                <a:lnTo>
                  <a:pt x="57813" y="12006"/>
                </a:lnTo>
                <a:lnTo>
                  <a:pt x="57388" y="12706"/>
                </a:lnTo>
                <a:lnTo>
                  <a:pt x="56506" y="11459"/>
                </a:lnTo>
                <a:lnTo>
                  <a:pt x="56020" y="10791"/>
                </a:lnTo>
                <a:lnTo>
                  <a:pt x="55716" y="10274"/>
                </a:lnTo>
                <a:lnTo>
                  <a:pt x="54804" y="10487"/>
                </a:lnTo>
                <a:lnTo>
                  <a:pt x="53497" y="8906"/>
                </a:lnTo>
                <a:lnTo>
                  <a:pt x="53285" y="9119"/>
                </a:lnTo>
                <a:lnTo>
                  <a:pt x="52707" y="9028"/>
                </a:lnTo>
                <a:lnTo>
                  <a:pt x="50762" y="8511"/>
                </a:lnTo>
                <a:lnTo>
                  <a:pt x="50215" y="7386"/>
                </a:lnTo>
                <a:lnTo>
                  <a:pt x="49759" y="7538"/>
                </a:lnTo>
                <a:lnTo>
                  <a:pt x="48360" y="6870"/>
                </a:lnTo>
                <a:lnTo>
                  <a:pt x="47388" y="5623"/>
                </a:lnTo>
                <a:lnTo>
                  <a:pt x="47327" y="5958"/>
                </a:lnTo>
                <a:lnTo>
                  <a:pt x="41400" y="3891"/>
                </a:lnTo>
                <a:lnTo>
                  <a:pt x="40853" y="3253"/>
                </a:lnTo>
                <a:lnTo>
                  <a:pt x="36780" y="2979"/>
                </a:lnTo>
                <a:lnTo>
                  <a:pt x="36628" y="3526"/>
                </a:lnTo>
                <a:lnTo>
                  <a:pt x="36141" y="3040"/>
                </a:lnTo>
                <a:lnTo>
                  <a:pt x="35959" y="3708"/>
                </a:lnTo>
                <a:lnTo>
                  <a:pt x="34196" y="3192"/>
                </a:lnTo>
                <a:lnTo>
                  <a:pt x="33710" y="3800"/>
                </a:lnTo>
                <a:lnTo>
                  <a:pt x="27874" y="1368"/>
                </a:lnTo>
                <a:lnTo>
                  <a:pt x="27509" y="1611"/>
                </a:lnTo>
                <a:lnTo>
                  <a:pt x="26111" y="1368"/>
                </a:lnTo>
                <a:lnTo>
                  <a:pt x="25959" y="1763"/>
                </a:lnTo>
                <a:lnTo>
                  <a:pt x="25533" y="1581"/>
                </a:lnTo>
                <a:lnTo>
                  <a:pt x="25442" y="2219"/>
                </a:lnTo>
                <a:lnTo>
                  <a:pt x="24986" y="1702"/>
                </a:lnTo>
                <a:lnTo>
                  <a:pt x="24561" y="2158"/>
                </a:lnTo>
                <a:lnTo>
                  <a:pt x="18846" y="1824"/>
                </a:lnTo>
                <a:lnTo>
                  <a:pt x="18451" y="2280"/>
                </a:lnTo>
                <a:lnTo>
                  <a:pt x="17752" y="1885"/>
                </a:lnTo>
                <a:lnTo>
                  <a:pt x="17448" y="2158"/>
                </a:lnTo>
                <a:lnTo>
                  <a:pt x="16718" y="1824"/>
                </a:lnTo>
                <a:lnTo>
                  <a:pt x="15807" y="2675"/>
                </a:lnTo>
                <a:lnTo>
                  <a:pt x="15168" y="1976"/>
                </a:lnTo>
                <a:lnTo>
                  <a:pt x="12098" y="3070"/>
                </a:lnTo>
                <a:lnTo>
                  <a:pt x="10913" y="2493"/>
                </a:lnTo>
                <a:lnTo>
                  <a:pt x="10244" y="2736"/>
                </a:lnTo>
                <a:lnTo>
                  <a:pt x="9667" y="2371"/>
                </a:lnTo>
                <a:lnTo>
                  <a:pt x="9028" y="2584"/>
                </a:lnTo>
                <a:lnTo>
                  <a:pt x="8785" y="2280"/>
                </a:lnTo>
                <a:lnTo>
                  <a:pt x="7539" y="2645"/>
                </a:lnTo>
                <a:lnTo>
                  <a:pt x="7539" y="2310"/>
                </a:lnTo>
                <a:lnTo>
                  <a:pt x="7843" y="2128"/>
                </a:lnTo>
                <a:lnTo>
                  <a:pt x="6445" y="1915"/>
                </a:lnTo>
                <a:lnTo>
                  <a:pt x="5533" y="2614"/>
                </a:lnTo>
                <a:lnTo>
                  <a:pt x="4925" y="2189"/>
                </a:lnTo>
                <a:lnTo>
                  <a:pt x="4378" y="2371"/>
                </a:lnTo>
                <a:lnTo>
                  <a:pt x="3952" y="1854"/>
                </a:lnTo>
                <a:lnTo>
                  <a:pt x="3405" y="2219"/>
                </a:lnTo>
                <a:lnTo>
                  <a:pt x="2493" y="1702"/>
                </a:lnTo>
                <a:lnTo>
                  <a:pt x="2584" y="1277"/>
                </a:lnTo>
                <a:lnTo>
                  <a:pt x="1369" y="1064"/>
                </a:lnTo>
                <a:lnTo>
                  <a:pt x="426" y="1733"/>
                </a:lnTo>
                <a:lnTo>
                  <a:pt x="852" y="1003"/>
                </a:lnTo>
                <a:lnTo>
                  <a:pt x="1" y="760"/>
                </a:lnTo>
                <a:lnTo>
                  <a:pt x="1" y="3131"/>
                </a:lnTo>
                <a:lnTo>
                  <a:pt x="1" y="18450"/>
                </a:lnTo>
                <a:lnTo>
                  <a:pt x="1" y="38998"/>
                </a:lnTo>
                <a:lnTo>
                  <a:pt x="156296" y="38998"/>
                </a:lnTo>
                <a:lnTo>
                  <a:pt x="156296" y="18450"/>
                </a:lnTo>
                <a:lnTo>
                  <a:pt x="156296" y="6292"/>
                </a:lnTo>
                <a:lnTo>
                  <a:pt x="156296" y="2158"/>
                </a:lnTo>
                <a:lnTo>
                  <a:pt x="154533" y="1611"/>
                </a:lnTo>
                <a:lnTo>
                  <a:pt x="152071" y="3222"/>
                </a:lnTo>
                <a:lnTo>
                  <a:pt x="151098" y="2827"/>
                </a:lnTo>
                <a:lnTo>
                  <a:pt x="150551" y="4043"/>
                </a:lnTo>
                <a:lnTo>
                  <a:pt x="150429" y="3708"/>
                </a:lnTo>
                <a:lnTo>
                  <a:pt x="149457" y="3800"/>
                </a:lnTo>
                <a:lnTo>
                  <a:pt x="148940" y="2827"/>
                </a:lnTo>
                <a:lnTo>
                  <a:pt x="147937" y="3860"/>
                </a:lnTo>
                <a:lnTo>
                  <a:pt x="147815" y="3192"/>
                </a:lnTo>
                <a:lnTo>
                  <a:pt x="147238" y="3496"/>
                </a:lnTo>
                <a:lnTo>
                  <a:pt x="146873" y="3283"/>
                </a:lnTo>
                <a:lnTo>
                  <a:pt x="146478" y="3678"/>
                </a:lnTo>
                <a:lnTo>
                  <a:pt x="145383" y="3708"/>
                </a:lnTo>
                <a:lnTo>
                  <a:pt x="144350" y="2645"/>
                </a:lnTo>
                <a:lnTo>
                  <a:pt x="142496" y="2918"/>
                </a:lnTo>
                <a:lnTo>
                  <a:pt x="139578" y="1581"/>
                </a:lnTo>
                <a:lnTo>
                  <a:pt x="139456" y="1398"/>
                </a:lnTo>
                <a:lnTo>
                  <a:pt x="139000" y="1824"/>
                </a:lnTo>
                <a:lnTo>
                  <a:pt x="138940" y="1520"/>
                </a:lnTo>
                <a:lnTo>
                  <a:pt x="136447" y="152"/>
                </a:lnTo>
                <a:lnTo>
                  <a:pt x="135870" y="821"/>
                </a:lnTo>
                <a:lnTo>
                  <a:pt x="135626" y="395"/>
                </a:lnTo>
                <a:lnTo>
                  <a:pt x="132465" y="547"/>
                </a:lnTo>
                <a:lnTo>
                  <a:pt x="132465" y="1064"/>
                </a:lnTo>
                <a:lnTo>
                  <a:pt x="130490" y="821"/>
                </a:lnTo>
                <a:lnTo>
                  <a:pt x="130216" y="1003"/>
                </a:lnTo>
                <a:lnTo>
                  <a:pt x="128879" y="456"/>
                </a:lnTo>
                <a:lnTo>
                  <a:pt x="128818" y="1520"/>
                </a:lnTo>
                <a:lnTo>
                  <a:pt x="128028" y="1094"/>
                </a:lnTo>
                <a:lnTo>
                  <a:pt x="127784" y="1307"/>
                </a:lnTo>
                <a:lnTo>
                  <a:pt x="127359" y="1094"/>
                </a:lnTo>
                <a:lnTo>
                  <a:pt x="127024" y="1429"/>
                </a:lnTo>
                <a:lnTo>
                  <a:pt x="126447" y="1094"/>
                </a:lnTo>
                <a:lnTo>
                  <a:pt x="126417" y="1064"/>
                </a:lnTo>
                <a:lnTo>
                  <a:pt x="125930" y="1246"/>
                </a:lnTo>
                <a:lnTo>
                  <a:pt x="125231" y="851"/>
                </a:lnTo>
                <a:lnTo>
                  <a:pt x="124593" y="1520"/>
                </a:lnTo>
                <a:lnTo>
                  <a:pt x="124441" y="973"/>
                </a:lnTo>
                <a:lnTo>
                  <a:pt x="120824" y="304"/>
                </a:lnTo>
                <a:lnTo>
                  <a:pt x="120429" y="760"/>
                </a:lnTo>
                <a:lnTo>
                  <a:pt x="119760" y="365"/>
                </a:lnTo>
                <a:lnTo>
                  <a:pt x="119578" y="760"/>
                </a:lnTo>
                <a:lnTo>
                  <a:pt x="118787" y="304"/>
                </a:lnTo>
                <a:lnTo>
                  <a:pt x="118605" y="760"/>
                </a:lnTo>
                <a:lnTo>
                  <a:pt x="118605" y="639"/>
                </a:lnTo>
                <a:lnTo>
                  <a:pt x="117267" y="0"/>
                </a:lnTo>
                <a:close/>
              </a:path>
            </a:pathLst>
          </a:custGeom>
          <a:solidFill>
            <a:schemeClr val="dk2">
              <a:alpha val="515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8"/>
        <p:cNvGrpSpPr/>
        <p:nvPr/>
      </p:nvGrpSpPr>
      <p:grpSpPr>
        <a:xfrm>
          <a:off x="0" y="0"/>
          <a:ext cx="0" cy="0"/>
          <a:chOff x="0" y="0"/>
          <a:chExt cx="0" cy="0"/>
        </a:xfrm>
      </p:grpSpPr>
      <p:pic>
        <p:nvPicPr>
          <p:cNvPr id="59" name="Google Shape;59;p13"/>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60" name="Google Shape;60;p13"/>
          <p:cNvSpPr txBox="1">
            <a:spLocks noGrp="1"/>
          </p:cNvSpPr>
          <p:nvPr>
            <p:ph type="title"/>
          </p:nvPr>
        </p:nvSpPr>
        <p:spPr>
          <a:xfrm>
            <a:off x="715550" y="445025"/>
            <a:ext cx="771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1" name="Google Shape;61;p13"/>
          <p:cNvSpPr txBox="1">
            <a:spLocks noGrp="1"/>
          </p:cNvSpPr>
          <p:nvPr>
            <p:ph type="title" idx="2" hasCustomPrompt="1"/>
          </p:nvPr>
        </p:nvSpPr>
        <p:spPr>
          <a:xfrm>
            <a:off x="715550" y="1618550"/>
            <a:ext cx="949200" cy="3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62" name="Google Shape;62;p13"/>
          <p:cNvSpPr txBox="1">
            <a:spLocks noGrp="1"/>
          </p:cNvSpPr>
          <p:nvPr>
            <p:ph type="subTitle" idx="1"/>
          </p:nvPr>
        </p:nvSpPr>
        <p:spPr>
          <a:xfrm>
            <a:off x="1664750" y="1696400"/>
            <a:ext cx="27912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3" name="Google Shape;63;p13"/>
          <p:cNvSpPr txBox="1">
            <a:spLocks noGrp="1"/>
          </p:cNvSpPr>
          <p:nvPr>
            <p:ph type="subTitle" idx="3"/>
          </p:nvPr>
        </p:nvSpPr>
        <p:spPr>
          <a:xfrm>
            <a:off x="1664750" y="1281200"/>
            <a:ext cx="2791200" cy="4914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4" name="Google Shape;64;p13"/>
          <p:cNvSpPr txBox="1">
            <a:spLocks noGrp="1"/>
          </p:cNvSpPr>
          <p:nvPr>
            <p:ph type="title" idx="4" hasCustomPrompt="1"/>
          </p:nvPr>
        </p:nvSpPr>
        <p:spPr>
          <a:xfrm>
            <a:off x="4570675" y="1618550"/>
            <a:ext cx="949200" cy="3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65" name="Google Shape;65;p13"/>
          <p:cNvSpPr txBox="1">
            <a:spLocks noGrp="1"/>
          </p:cNvSpPr>
          <p:nvPr>
            <p:ph type="subTitle" idx="5"/>
          </p:nvPr>
        </p:nvSpPr>
        <p:spPr>
          <a:xfrm>
            <a:off x="5519875" y="1696400"/>
            <a:ext cx="27912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6" name="Google Shape;66;p13"/>
          <p:cNvSpPr txBox="1">
            <a:spLocks noGrp="1"/>
          </p:cNvSpPr>
          <p:nvPr>
            <p:ph type="subTitle" idx="6"/>
          </p:nvPr>
        </p:nvSpPr>
        <p:spPr>
          <a:xfrm>
            <a:off x="5519875" y="1281200"/>
            <a:ext cx="2791200" cy="4914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7" name="Google Shape;67;p13"/>
          <p:cNvSpPr txBox="1">
            <a:spLocks noGrp="1"/>
          </p:cNvSpPr>
          <p:nvPr>
            <p:ph type="title" idx="7" hasCustomPrompt="1"/>
          </p:nvPr>
        </p:nvSpPr>
        <p:spPr>
          <a:xfrm>
            <a:off x="715550" y="3098208"/>
            <a:ext cx="949200" cy="3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68" name="Google Shape;68;p13"/>
          <p:cNvSpPr txBox="1">
            <a:spLocks noGrp="1"/>
          </p:cNvSpPr>
          <p:nvPr>
            <p:ph type="subTitle" idx="8"/>
          </p:nvPr>
        </p:nvSpPr>
        <p:spPr>
          <a:xfrm>
            <a:off x="1664750" y="3176100"/>
            <a:ext cx="27912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 name="Google Shape;69;p13"/>
          <p:cNvSpPr txBox="1">
            <a:spLocks noGrp="1"/>
          </p:cNvSpPr>
          <p:nvPr>
            <p:ph type="subTitle" idx="9"/>
          </p:nvPr>
        </p:nvSpPr>
        <p:spPr>
          <a:xfrm>
            <a:off x="1664750" y="2760900"/>
            <a:ext cx="2791200" cy="4914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 name="Google Shape;70;p13"/>
          <p:cNvSpPr txBox="1">
            <a:spLocks noGrp="1"/>
          </p:cNvSpPr>
          <p:nvPr>
            <p:ph type="title" idx="13" hasCustomPrompt="1"/>
          </p:nvPr>
        </p:nvSpPr>
        <p:spPr>
          <a:xfrm>
            <a:off x="4570675" y="3098208"/>
            <a:ext cx="949200" cy="3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71" name="Google Shape;71;p13"/>
          <p:cNvSpPr txBox="1">
            <a:spLocks noGrp="1"/>
          </p:cNvSpPr>
          <p:nvPr>
            <p:ph type="subTitle" idx="14"/>
          </p:nvPr>
        </p:nvSpPr>
        <p:spPr>
          <a:xfrm>
            <a:off x="5519875" y="3176025"/>
            <a:ext cx="27912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txBox="1">
            <a:spLocks noGrp="1"/>
          </p:cNvSpPr>
          <p:nvPr>
            <p:ph type="subTitle" idx="15"/>
          </p:nvPr>
        </p:nvSpPr>
        <p:spPr>
          <a:xfrm>
            <a:off x="5519875" y="2760825"/>
            <a:ext cx="2791200" cy="4914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3" name="Google Shape;73;p13"/>
          <p:cNvSpPr/>
          <p:nvPr/>
        </p:nvSpPr>
        <p:spPr>
          <a:xfrm>
            <a:off x="-41925" y="4216850"/>
            <a:ext cx="9237484" cy="974950"/>
          </a:xfrm>
          <a:custGeom>
            <a:avLst/>
            <a:gdLst/>
            <a:ahLst/>
            <a:cxnLst/>
            <a:rect l="l" t="t" r="r" b="b"/>
            <a:pathLst>
              <a:path w="156296" h="38998" extrusionOk="0">
                <a:moveTo>
                  <a:pt x="117267" y="0"/>
                </a:moveTo>
                <a:lnTo>
                  <a:pt x="116872" y="1064"/>
                </a:lnTo>
                <a:lnTo>
                  <a:pt x="116872" y="669"/>
                </a:lnTo>
                <a:lnTo>
                  <a:pt x="115201" y="669"/>
                </a:lnTo>
                <a:lnTo>
                  <a:pt x="114441" y="1581"/>
                </a:lnTo>
                <a:lnTo>
                  <a:pt x="113954" y="760"/>
                </a:lnTo>
                <a:lnTo>
                  <a:pt x="111249" y="821"/>
                </a:lnTo>
                <a:lnTo>
                  <a:pt x="110884" y="1277"/>
                </a:lnTo>
                <a:lnTo>
                  <a:pt x="109790" y="760"/>
                </a:lnTo>
                <a:lnTo>
                  <a:pt x="109121" y="1094"/>
                </a:lnTo>
                <a:lnTo>
                  <a:pt x="108757" y="699"/>
                </a:lnTo>
                <a:lnTo>
                  <a:pt x="108270" y="1368"/>
                </a:lnTo>
                <a:lnTo>
                  <a:pt x="107845" y="851"/>
                </a:lnTo>
                <a:lnTo>
                  <a:pt x="103437" y="3222"/>
                </a:lnTo>
                <a:lnTo>
                  <a:pt x="103012" y="3830"/>
                </a:lnTo>
                <a:lnTo>
                  <a:pt x="102039" y="3344"/>
                </a:lnTo>
                <a:lnTo>
                  <a:pt x="99972" y="4316"/>
                </a:lnTo>
                <a:lnTo>
                  <a:pt x="99547" y="4012"/>
                </a:lnTo>
                <a:lnTo>
                  <a:pt x="99304" y="4438"/>
                </a:lnTo>
                <a:lnTo>
                  <a:pt x="98878" y="4012"/>
                </a:lnTo>
                <a:lnTo>
                  <a:pt x="98392" y="4438"/>
                </a:lnTo>
                <a:lnTo>
                  <a:pt x="98574" y="4104"/>
                </a:lnTo>
                <a:lnTo>
                  <a:pt x="97662" y="3952"/>
                </a:lnTo>
                <a:lnTo>
                  <a:pt x="97024" y="4772"/>
                </a:lnTo>
                <a:lnTo>
                  <a:pt x="95990" y="4408"/>
                </a:lnTo>
                <a:lnTo>
                  <a:pt x="95687" y="5015"/>
                </a:lnTo>
                <a:lnTo>
                  <a:pt x="93376" y="7903"/>
                </a:lnTo>
                <a:lnTo>
                  <a:pt x="92829" y="8359"/>
                </a:lnTo>
                <a:lnTo>
                  <a:pt x="92221" y="7842"/>
                </a:lnTo>
                <a:lnTo>
                  <a:pt x="91765" y="8268"/>
                </a:lnTo>
                <a:lnTo>
                  <a:pt x="91765" y="7994"/>
                </a:lnTo>
                <a:lnTo>
                  <a:pt x="90398" y="7326"/>
                </a:lnTo>
                <a:lnTo>
                  <a:pt x="89820" y="8359"/>
                </a:lnTo>
                <a:lnTo>
                  <a:pt x="89759" y="7690"/>
                </a:lnTo>
                <a:lnTo>
                  <a:pt x="85200" y="9484"/>
                </a:lnTo>
                <a:lnTo>
                  <a:pt x="84805" y="9149"/>
                </a:lnTo>
                <a:lnTo>
                  <a:pt x="83680" y="9636"/>
                </a:lnTo>
                <a:lnTo>
                  <a:pt x="83103" y="8815"/>
                </a:lnTo>
                <a:lnTo>
                  <a:pt x="81097" y="11186"/>
                </a:lnTo>
                <a:lnTo>
                  <a:pt x="80823" y="11490"/>
                </a:lnTo>
                <a:lnTo>
                  <a:pt x="80337" y="10943"/>
                </a:lnTo>
                <a:lnTo>
                  <a:pt x="79911" y="11247"/>
                </a:lnTo>
                <a:lnTo>
                  <a:pt x="79425" y="11095"/>
                </a:lnTo>
                <a:lnTo>
                  <a:pt x="79394" y="11490"/>
                </a:lnTo>
                <a:lnTo>
                  <a:pt x="79121" y="11277"/>
                </a:lnTo>
                <a:lnTo>
                  <a:pt x="78057" y="11551"/>
                </a:lnTo>
                <a:lnTo>
                  <a:pt x="77905" y="11155"/>
                </a:lnTo>
                <a:lnTo>
                  <a:pt x="77479" y="11854"/>
                </a:lnTo>
                <a:lnTo>
                  <a:pt x="76993" y="11459"/>
                </a:lnTo>
                <a:lnTo>
                  <a:pt x="76203" y="12189"/>
                </a:lnTo>
                <a:lnTo>
                  <a:pt x="71492" y="11794"/>
                </a:lnTo>
                <a:lnTo>
                  <a:pt x="71492" y="11733"/>
                </a:lnTo>
                <a:lnTo>
                  <a:pt x="71096" y="11733"/>
                </a:lnTo>
                <a:lnTo>
                  <a:pt x="70732" y="12158"/>
                </a:lnTo>
                <a:lnTo>
                  <a:pt x="69455" y="11763"/>
                </a:lnTo>
                <a:lnTo>
                  <a:pt x="69151" y="12766"/>
                </a:lnTo>
                <a:lnTo>
                  <a:pt x="67570" y="12158"/>
                </a:lnTo>
                <a:lnTo>
                  <a:pt x="67419" y="12554"/>
                </a:lnTo>
                <a:lnTo>
                  <a:pt x="66385" y="13010"/>
                </a:lnTo>
                <a:lnTo>
                  <a:pt x="63680" y="12098"/>
                </a:lnTo>
                <a:lnTo>
                  <a:pt x="63528" y="13010"/>
                </a:lnTo>
                <a:lnTo>
                  <a:pt x="62464" y="12462"/>
                </a:lnTo>
                <a:lnTo>
                  <a:pt x="61856" y="12827"/>
                </a:lnTo>
                <a:lnTo>
                  <a:pt x="59181" y="12918"/>
                </a:lnTo>
                <a:lnTo>
                  <a:pt x="58361" y="13131"/>
                </a:lnTo>
                <a:lnTo>
                  <a:pt x="57813" y="12006"/>
                </a:lnTo>
                <a:lnTo>
                  <a:pt x="57388" y="12706"/>
                </a:lnTo>
                <a:lnTo>
                  <a:pt x="56506" y="11459"/>
                </a:lnTo>
                <a:lnTo>
                  <a:pt x="56020" y="10791"/>
                </a:lnTo>
                <a:lnTo>
                  <a:pt x="55716" y="10274"/>
                </a:lnTo>
                <a:lnTo>
                  <a:pt x="54804" y="10487"/>
                </a:lnTo>
                <a:lnTo>
                  <a:pt x="53497" y="8906"/>
                </a:lnTo>
                <a:lnTo>
                  <a:pt x="53285" y="9119"/>
                </a:lnTo>
                <a:lnTo>
                  <a:pt x="52707" y="9028"/>
                </a:lnTo>
                <a:lnTo>
                  <a:pt x="50762" y="8511"/>
                </a:lnTo>
                <a:lnTo>
                  <a:pt x="50215" y="7386"/>
                </a:lnTo>
                <a:lnTo>
                  <a:pt x="49759" y="7538"/>
                </a:lnTo>
                <a:lnTo>
                  <a:pt x="48360" y="6870"/>
                </a:lnTo>
                <a:lnTo>
                  <a:pt x="47388" y="5623"/>
                </a:lnTo>
                <a:lnTo>
                  <a:pt x="47327" y="5958"/>
                </a:lnTo>
                <a:lnTo>
                  <a:pt x="41400" y="3891"/>
                </a:lnTo>
                <a:lnTo>
                  <a:pt x="40853" y="3253"/>
                </a:lnTo>
                <a:lnTo>
                  <a:pt x="36780" y="2979"/>
                </a:lnTo>
                <a:lnTo>
                  <a:pt x="36628" y="3526"/>
                </a:lnTo>
                <a:lnTo>
                  <a:pt x="36141" y="3040"/>
                </a:lnTo>
                <a:lnTo>
                  <a:pt x="35959" y="3708"/>
                </a:lnTo>
                <a:lnTo>
                  <a:pt x="34196" y="3192"/>
                </a:lnTo>
                <a:lnTo>
                  <a:pt x="33710" y="3800"/>
                </a:lnTo>
                <a:lnTo>
                  <a:pt x="27874" y="1368"/>
                </a:lnTo>
                <a:lnTo>
                  <a:pt x="27509" y="1611"/>
                </a:lnTo>
                <a:lnTo>
                  <a:pt x="26111" y="1368"/>
                </a:lnTo>
                <a:lnTo>
                  <a:pt x="25959" y="1763"/>
                </a:lnTo>
                <a:lnTo>
                  <a:pt x="25533" y="1581"/>
                </a:lnTo>
                <a:lnTo>
                  <a:pt x="25442" y="2219"/>
                </a:lnTo>
                <a:lnTo>
                  <a:pt x="24986" y="1702"/>
                </a:lnTo>
                <a:lnTo>
                  <a:pt x="24561" y="2158"/>
                </a:lnTo>
                <a:lnTo>
                  <a:pt x="18846" y="1824"/>
                </a:lnTo>
                <a:lnTo>
                  <a:pt x="18451" y="2280"/>
                </a:lnTo>
                <a:lnTo>
                  <a:pt x="17752" y="1885"/>
                </a:lnTo>
                <a:lnTo>
                  <a:pt x="17448" y="2158"/>
                </a:lnTo>
                <a:lnTo>
                  <a:pt x="16718" y="1824"/>
                </a:lnTo>
                <a:lnTo>
                  <a:pt x="15807" y="2675"/>
                </a:lnTo>
                <a:lnTo>
                  <a:pt x="15168" y="1976"/>
                </a:lnTo>
                <a:lnTo>
                  <a:pt x="12098" y="3070"/>
                </a:lnTo>
                <a:lnTo>
                  <a:pt x="10913" y="2493"/>
                </a:lnTo>
                <a:lnTo>
                  <a:pt x="10244" y="2736"/>
                </a:lnTo>
                <a:lnTo>
                  <a:pt x="9667" y="2371"/>
                </a:lnTo>
                <a:lnTo>
                  <a:pt x="9028" y="2584"/>
                </a:lnTo>
                <a:lnTo>
                  <a:pt x="8785" y="2280"/>
                </a:lnTo>
                <a:lnTo>
                  <a:pt x="7539" y="2645"/>
                </a:lnTo>
                <a:lnTo>
                  <a:pt x="7539" y="2310"/>
                </a:lnTo>
                <a:lnTo>
                  <a:pt x="7843" y="2128"/>
                </a:lnTo>
                <a:lnTo>
                  <a:pt x="6445" y="1915"/>
                </a:lnTo>
                <a:lnTo>
                  <a:pt x="5533" y="2614"/>
                </a:lnTo>
                <a:lnTo>
                  <a:pt x="4925" y="2189"/>
                </a:lnTo>
                <a:lnTo>
                  <a:pt x="4378" y="2371"/>
                </a:lnTo>
                <a:lnTo>
                  <a:pt x="3952" y="1854"/>
                </a:lnTo>
                <a:lnTo>
                  <a:pt x="3405" y="2219"/>
                </a:lnTo>
                <a:lnTo>
                  <a:pt x="2493" y="1702"/>
                </a:lnTo>
                <a:lnTo>
                  <a:pt x="2584" y="1277"/>
                </a:lnTo>
                <a:lnTo>
                  <a:pt x="1369" y="1064"/>
                </a:lnTo>
                <a:lnTo>
                  <a:pt x="426" y="1733"/>
                </a:lnTo>
                <a:lnTo>
                  <a:pt x="852" y="1003"/>
                </a:lnTo>
                <a:lnTo>
                  <a:pt x="1" y="760"/>
                </a:lnTo>
                <a:lnTo>
                  <a:pt x="1" y="3131"/>
                </a:lnTo>
                <a:lnTo>
                  <a:pt x="1" y="18450"/>
                </a:lnTo>
                <a:lnTo>
                  <a:pt x="1" y="38998"/>
                </a:lnTo>
                <a:lnTo>
                  <a:pt x="156296" y="38998"/>
                </a:lnTo>
                <a:lnTo>
                  <a:pt x="156296" y="18450"/>
                </a:lnTo>
                <a:lnTo>
                  <a:pt x="156296" y="6292"/>
                </a:lnTo>
                <a:lnTo>
                  <a:pt x="156296" y="2158"/>
                </a:lnTo>
                <a:lnTo>
                  <a:pt x="154533" y="1611"/>
                </a:lnTo>
                <a:lnTo>
                  <a:pt x="152071" y="3222"/>
                </a:lnTo>
                <a:lnTo>
                  <a:pt x="151098" y="2827"/>
                </a:lnTo>
                <a:lnTo>
                  <a:pt x="150551" y="4043"/>
                </a:lnTo>
                <a:lnTo>
                  <a:pt x="150429" y="3708"/>
                </a:lnTo>
                <a:lnTo>
                  <a:pt x="149457" y="3800"/>
                </a:lnTo>
                <a:lnTo>
                  <a:pt x="148940" y="2827"/>
                </a:lnTo>
                <a:lnTo>
                  <a:pt x="147937" y="3860"/>
                </a:lnTo>
                <a:lnTo>
                  <a:pt x="147815" y="3192"/>
                </a:lnTo>
                <a:lnTo>
                  <a:pt x="147238" y="3496"/>
                </a:lnTo>
                <a:lnTo>
                  <a:pt x="146873" y="3283"/>
                </a:lnTo>
                <a:lnTo>
                  <a:pt x="146478" y="3678"/>
                </a:lnTo>
                <a:lnTo>
                  <a:pt x="145383" y="3708"/>
                </a:lnTo>
                <a:lnTo>
                  <a:pt x="144350" y="2645"/>
                </a:lnTo>
                <a:lnTo>
                  <a:pt x="142496" y="2918"/>
                </a:lnTo>
                <a:lnTo>
                  <a:pt x="139578" y="1581"/>
                </a:lnTo>
                <a:lnTo>
                  <a:pt x="139456" y="1398"/>
                </a:lnTo>
                <a:lnTo>
                  <a:pt x="139000" y="1824"/>
                </a:lnTo>
                <a:lnTo>
                  <a:pt x="138940" y="1520"/>
                </a:lnTo>
                <a:lnTo>
                  <a:pt x="136447" y="152"/>
                </a:lnTo>
                <a:lnTo>
                  <a:pt x="135870" y="821"/>
                </a:lnTo>
                <a:lnTo>
                  <a:pt x="135626" y="395"/>
                </a:lnTo>
                <a:lnTo>
                  <a:pt x="132465" y="547"/>
                </a:lnTo>
                <a:lnTo>
                  <a:pt x="132465" y="1064"/>
                </a:lnTo>
                <a:lnTo>
                  <a:pt x="130490" y="821"/>
                </a:lnTo>
                <a:lnTo>
                  <a:pt x="130216" y="1003"/>
                </a:lnTo>
                <a:lnTo>
                  <a:pt x="128879" y="456"/>
                </a:lnTo>
                <a:lnTo>
                  <a:pt x="128818" y="1520"/>
                </a:lnTo>
                <a:lnTo>
                  <a:pt x="128028" y="1094"/>
                </a:lnTo>
                <a:lnTo>
                  <a:pt x="127784" y="1307"/>
                </a:lnTo>
                <a:lnTo>
                  <a:pt x="127359" y="1094"/>
                </a:lnTo>
                <a:lnTo>
                  <a:pt x="127024" y="1429"/>
                </a:lnTo>
                <a:lnTo>
                  <a:pt x="126447" y="1094"/>
                </a:lnTo>
                <a:lnTo>
                  <a:pt x="126417" y="1064"/>
                </a:lnTo>
                <a:lnTo>
                  <a:pt x="125930" y="1246"/>
                </a:lnTo>
                <a:lnTo>
                  <a:pt x="125231" y="851"/>
                </a:lnTo>
                <a:lnTo>
                  <a:pt x="124593" y="1520"/>
                </a:lnTo>
                <a:lnTo>
                  <a:pt x="124441" y="973"/>
                </a:lnTo>
                <a:lnTo>
                  <a:pt x="120824" y="304"/>
                </a:lnTo>
                <a:lnTo>
                  <a:pt x="120429" y="760"/>
                </a:lnTo>
                <a:lnTo>
                  <a:pt x="119760" y="365"/>
                </a:lnTo>
                <a:lnTo>
                  <a:pt x="119578" y="760"/>
                </a:lnTo>
                <a:lnTo>
                  <a:pt x="118787" y="304"/>
                </a:lnTo>
                <a:lnTo>
                  <a:pt x="118605" y="760"/>
                </a:lnTo>
                <a:lnTo>
                  <a:pt x="118605" y="639"/>
                </a:lnTo>
                <a:lnTo>
                  <a:pt x="117267" y="0"/>
                </a:lnTo>
                <a:close/>
              </a:path>
            </a:pathLst>
          </a:custGeom>
          <a:solidFill>
            <a:schemeClr val="accent5">
              <a:alpha val="49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CUSTOM_2">
    <p:spTree>
      <p:nvGrpSpPr>
        <p:cNvPr id="1" name="Shape 74"/>
        <p:cNvGrpSpPr/>
        <p:nvPr/>
      </p:nvGrpSpPr>
      <p:grpSpPr>
        <a:xfrm>
          <a:off x="0" y="0"/>
          <a:ext cx="0" cy="0"/>
          <a:chOff x="0" y="0"/>
          <a:chExt cx="0" cy="0"/>
        </a:xfrm>
      </p:grpSpPr>
      <p:pic>
        <p:nvPicPr>
          <p:cNvPr id="75" name="Google Shape;75;p14"/>
          <p:cNvPicPr preferRelativeResize="0"/>
          <p:nvPr/>
        </p:nvPicPr>
        <p:blipFill>
          <a:blip r:embed="rId2">
            <a:alphaModFix amt="26000"/>
          </a:blip>
          <a:stretch>
            <a:fillRect/>
          </a:stretch>
        </p:blipFill>
        <p:spPr>
          <a:xfrm>
            <a:off x="0" y="-4"/>
            <a:ext cx="9144003" cy="5143499"/>
          </a:xfrm>
          <a:prstGeom prst="rect">
            <a:avLst/>
          </a:prstGeom>
          <a:noFill/>
          <a:ln>
            <a:noFill/>
          </a:ln>
        </p:spPr>
      </p:pic>
      <p:sp>
        <p:nvSpPr>
          <p:cNvPr id="76" name="Google Shape;76;p14"/>
          <p:cNvSpPr txBox="1">
            <a:spLocks noGrp="1"/>
          </p:cNvSpPr>
          <p:nvPr>
            <p:ph type="title"/>
          </p:nvPr>
        </p:nvSpPr>
        <p:spPr>
          <a:xfrm>
            <a:off x="715550" y="445025"/>
            <a:ext cx="771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7" name="Google Shape;77;p14"/>
          <p:cNvSpPr txBox="1">
            <a:spLocks noGrp="1"/>
          </p:cNvSpPr>
          <p:nvPr>
            <p:ph type="subTitle" idx="1"/>
          </p:nvPr>
        </p:nvSpPr>
        <p:spPr>
          <a:xfrm>
            <a:off x="715550" y="2703050"/>
            <a:ext cx="2658600" cy="117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8" name="Google Shape;78;p14"/>
          <p:cNvSpPr txBox="1">
            <a:spLocks noGrp="1"/>
          </p:cNvSpPr>
          <p:nvPr>
            <p:ph type="subTitle" idx="2"/>
          </p:nvPr>
        </p:nvSpPr>
        <p:spPr>
          <a:xfrm>
            <a:off x="715550" y="2287850"/>
            <a:ext cx="2658600" cy="4914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9" name="Google Shape;79;p14"/>
          <p:cNvSpPr txBox="1">
            <a:spLocks noGrp="1"/>
          </p:cNvSpPr>
          <p:nvPr>
            <p:ph type="subTitle" idx="3"/>
          </p:nvPr>
        </p:nvSpPr>
        <p:spPr>
          <a:xfrm>
            <a:off x="3747400" y="2703050"/>
            <a:ext cx="2658600" cy="117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0" name="Google Shape;80;p14"/>
          <p:cNvSpPr txBox="1">
            <a:spLocks noGrp="1"/>
          </p:cNvSpPr>
          <p:nvPr>
            <p:ph type="subTitle" idx="4"/>
          </p:nvPr>
        </p:nvSpPr>
        <p:spPr>
          <a:xfrm>
            <a:off x="3747400" y="2287850"/>
            <a:ext cx="2658600" cy="491400"/>
          </a:xfrm>
          <a:prstGeom prst="rect">
            <a:avLst/>
          </a:prstGeom>
        </p:spPr>
        <p:txBody>
          <a:bodyPr spcFirstLastPara="1" wrap="square" lIns="91425" tIns="91425" rIns="91425" bIns="91425" anchor="b" anchorCtr="0">
            <a:noAutofit/>
          </a:bodyPr>
          <a:lstStyle>
            <a:lvl1pPr marL="0" marR="0" lvl="0" indent="0" algn="l" rtl="0">
              <a:spcBef>
                <a:spcPts val="0"/>
              </a:spcBef>
              <a:spcAft>
                <a:spcPts val="0"/>
              </a:spcAft>
              <a:buSzPts val="2200"/>
              <a:buFont typeface="Chau Philomene One"/>
              <a:buNone/>
              <a:defRPr sz="2000" b="1">
                <a:latin typeface="Encode Sans"/>
                <a:ea typeface="Encode Sans"/>
                <a:cs typeface="Encode Sans"/>
                <a:sym typeface="Encode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1" name="Google Shape;81;p14"/>
          <p:cNvSpPr/>
          <p:nvPr/>
        </p:nvSpPr>
        <p:spPr>
          <a:xfrm>
            <a:off x="-41925" y="4216850"/>
            <a:ext cx="9237484" cy="974950"/>
          </a:xfrm>
          <a:custGeom>
            <a:avLst/>
            <a:gdLst/>
            <a:ahLst/>
            <a:cxnLst/>
            <a:rect l="l" t="t" r="r" b="b"/>
            <a:pathLst>
              <a:path w="156296" h="38998" extrusionOk="0">
                <a:moveTo>
                  <a:pt x="117267" y="0"/>
                </a:moveTo>
                <a:lnTo>
                  <a:pt x="116872" y="1064"/>
                </a:lnTo>
                <a:lnTo>
                  <a:pt x="116872" y="669"/>
                </a:lnTo>
                <a:lnTo>
                  <a:pt x="115201" y="669"/>
                </a:lnTo>
                <a:lnTo>
                  <a:pt x="114441" y="1581"/>
                </a:lnTo>
                <a:lnTo>
                  <a:pt x="113954" y="760"/>
                </a:lnTo>
                <a:lnTo>
                  <a:pt x="111249" y="821"/>
                </a:lnTo>
                <a:lnTo>
                  <a:pt x="110884" y="1277"/>
                </a:lnTo>
                <a:lnTo>
                  <a:pt x="109790" y="760"/>
                </a:lnTo>
                <a:lnTo>
                  <a:pt x="109121" y="1094"/>
                </a:lnTo>
                <a:lnTo>
                  <a:pt x="108757" y="699"/>
                </a:lnTo>
                <a:lnTo>
                  <a:pt x="108270" y="1368"/>
                </a:lnTo>
                <a:lnTo>
                  <a:pt x="107845" y="851"/>
                </a:lnTo>
                <a:lnTo>
                  <a:pt x="103437" y="3222"/>
                </a:lnTo>
                <a:lnTo>
                  <a:pt x="103012" y="3830"/>
                </a:lnTo>
                <a:lnTo>
                  <a:pt x="102039" y="3344"/>
                </a:lnTo>
                <a:lnTo>
                  <a:pt x="99972" y="4316"/>
                </a:lnTo>
                <a:lnTo>
                  <a:pt x="99547" y="4012"/>
                </a:lnTo>
                <a:lnTo>
                  <a:pt x="99304" y="4438"/>
                </a:lnTo>
                <a:lnTo>
                  <a:pt x="98878" y="4012"/>
                </a:lnTo>
                <a:lnTo>
                  <a:pt x="98392" y="4438"/>
                </a:lnTo>
                <a:lnTo>
                  <a:pt x="98574" y="4104"/>
                </a:lnTo>
                <a:lnTo>
                  <a:pt x="97662" y="3952"/>
                </a:lnTo>
                <a:lnTo>
                  <a:pt x="97024" y="4772"/>
                </a:lnTo>
                <a:lnTo>
                  <a:pt x="95990" y="4408"/>
                </a:lnTo>
                <a:lnTo>
                  <a:pt x="95687" y="5015"/>
                </a:lnTo>
                <a:lnTo>
                  <a:pt x="93376" y="7903"/>
                </a:lnTo>
                <a:lnTo>
                  <a:pt x="92829" y="8359"/>
                </a:lnTo>
                <a:lnTo>
                  <a:pt x="92221" y="7842"/>
                </a:lnTo>
                <a:lnTo>
                  <a:pt x="91765" y="8268"/>
                </a:lnTo>
                <a:lnTo>
                  <a:pt x="91765" y="7994"/>
                </a:lnTo>
                <a:lnTo>
                  <a:pt x="90398" y="7326"/>
                </a:lnTo>
                <a:lnTo>
                  <a:pt x="89820" y="8359"/>
                </a:lnTo>
                <a:lnTo>
                  <a:pt x="89759" y="7690"/>
                </a:lnTo>
                <a:lnTo>
                  <a:pt x="85200" y="9484"/>
                </a:lnTo>
                <a:lnTo>
                  <a:pt x="84805" y="9149"/>
                </a:lnTo>
                <a:lnTo>
                  <a:pt x="83680" y="9636"/>
                </a:lnTo>
                <a:lnTo>
                  <a:pt x="83103" y="8815"/>
                </a:lnTo>
                <a:lnTo>
                  <a:pt x="81097" y="11186"/>
                </a:lnTo>
                <a:lnTo>
                  <a:pt x="80823" y="11490"/>
                </a:lnTo>
                <a:lnTo>
                  <a:pt x="80337" y="10943"/>
                </a:lnTo>
                <a:lnTo>
                  <a:pt x="79911" y="11247"/>
                </a:lnTo>
                <a:lnTo>
                  <a:pt x="79425" y="11095"/>
                </a:lnTo>
                <a:lnTo>
                  <a:pt x="79394" y="11490"/>
                </a:lnTo>
                <a:lnTo>
                  <a:pt x="79121" y="11277"/>
                </a:lnTo>
                <a:lnTo>
                  <a:pt x="78057" y="11551"/>
                </a:lnTo>
                <a:lnTo>
                  <a:pt x="77905" y="11155"/>
                </a:lnTo>
                <a:lnTo>
                  <a:pt x="77479" y="11854"/>
                </a:lnTo>
                <a:lnTo>
                  <a:pt x="76993" y="11459"/>
                </a:lnTo>
                <a:lnTo>
                  <a:pt x="76203" y="12189"/>
                </a:lnTo>
                <a:lnTo>
                  <a:pt x="71492" y="11794"/>
                </a:lnTo>
                <a:lnTo>
                  <a:pt x="71492" y="11733"/>
                </a:lnTo>
                <a:lnTo>
                  <a:pt x="71096" y="11733"/>
                </a:lnTo>
                <a:lnTo>
                  <a:pt x="70732" y="12158"/>
                </a:lnTo>
                <a:lnTo>
                  <a:pt x="69455" y="11763"/>
                </a:lnTo>
                <a:lnTo>
                  <a:pt x="69151" y="12766"/>
                </a:lnTo>
                <a:lnTo>
                  <a:pt x="67570" y="12158"/>
                </a:lnTo>
                <a:lnTo>
                  <a:pt x="67419" y="12554"/>
                </a:lnTo>
                <a:lnTo>
                  <a:pt x="66385" y="13010"/>
                </a:lnTo>
                <a:lnTo>
                  <a:pt x="63680" y="12098"/>
                </a:lnTo>
                <a:lnTo>
                  <a:pt x="63528" y="13010"/>
                </a:lnTo>
                <a:lnTo>
                  <a:pt x="62464" y="12462"/>
                </a:lnTo>
                <a:lnTo>
                  <a:pt x="61856" y="12827"/>
                </a:lnTo>
                <a:lnTo>
                  <a:pt x="59181" y="12918"/>
                </a:lnTo>
                <a:lnTo>
                  <a:pt x="58361" y="13131"/>
                </a:lnTo>
                <a:lnTo>
                  <a:pt x="57813" y="12006"/>
                </a:lnTo>
                <a:lnTo>
                  <a:pt x="57388" y="12706"/>
                </a:lnTo>
                <a:lnTo>
                  <a:pt x="56506" y="11459"/>
                </a:lnTo>
                <a:lnTo>
                  <a:pt x="56020" y="10791"/>
                </a:lnTo>
                <a:lnTo>
                  <a:pt x="55716" y="10274"/>
                </a:lnTo>
                <a:lnTo>
                  <a:pt x="54804" y="10487"/>
                </a:lnTo>
                <a:lnTo>
                  <a:pt x="53497" y="8906"/>
                </a:lnTo>
                <a:lnTo>
                  <a:pt x="53285" y="9119"/>
                </a:lnTo>
                <a:lnTo>
                  <a:pt x="52707" y="9028"/>
                </a:lnTo>
                <a:lnTo>
                  <a:pt x="50762" y="8511"/>
                </a:lnTo>
                <a:lnTo>
                  <a:pt x="50215" y="7386"/>
                </a:lnTo>
                <a:lnTo>
                  <a:pt x="49759" y="7538"/>
                </a:lnTo>
                <a:lnTo>
                  <a:pt x="48360" y="6870"/>
                </a:lnTo>
                <a:lnTo>
                  <a:pt x="47388" y="5623"/>
                </a:lnTo>
                <a:lnTo>
                  <a:pt x="47327" y="5958"/>
                </a:lnTo>
                <a:lnTo>
                  <a:pt x="41400" y="3891"/>
                </a:lnTo>
                <a:lnTo>
                  <a:pt x="40853" y="3253"/>
                </a:lnTo>
                <a:lnTo>
                  <a:pt x="36780" y="2979"/>
                </a:lnTo>
                <a:lnTo>
                  <a:pt x="36628" y="3526"/>
                </a:lnTo>
                <a:lnTo>
                  <a:pt x="36141" y="3040"/>
                </a:lnTo>
                <a:lnTo>
                  <a:pt x="35959" y="3708"/>
                </a:lnTo>
                <a:lnTo>
                  <a:pt x="34196" y="3192"/>
                </a:lnTo>
                <a:lnTo>
                  <a:pt x="33710" y="3800"/>
                </a:lnTo>
                <a:lnTo>
                  <a:pt x="27874" y="1368"/>
                </a:lnTo>
                <a:lnTo>
                  <a:pt x="27509" y="1611"/>
                </a:lnTo>
                <a:lnTo>
                  <a:pt x="26111" y="1368"/>
                </a:lnTo>
                <a:lnTo>
                  <a:pt x="25959" y="1763"/>
                </a:lnTo>
                <a:lnTo>
                  <a:pt x="25533" y="1581"/>
                </a:lnTo>
                <a:lnTo>
                  <a:pt x="25442" y="2219"/>
                </a:lnTo>
                <a:lnTo>
                  <a:pt x="24986" y="1702"/>
                </a:lnTo>
                <a:lnTo>
                  <a:pt x="24561" y="2158"/>
                </a:lnTo>
                <a:lnTo>
                  <a:pt x="18846" y="1824"/>
                </a:lnTo>
                <a:lnTo>
                  <a:pt x="18451" y="2280"/>
                </a:lnTo>
                <a:lnTo>
                  <a:pt x="17752" y="1885"/>
                </a:lnTo>
                <a:lnTo>
                  <a:pt x="17448" y="2158"/>
                </a:lnTo>
                <a:lnTo>
                  <a:pt x="16718" y="1824"/>
                </a:lnTo>
                <a:lnTo>
                  <a:pt x="15807" y="2675"/>
                </a:lnTo>
                <a:lnTo>
                  <a:pt x="15168" y="1976"/>
                </a:lnTo>
                <a:lnTo>
                  <a:pt x="12098" y="3070"/>
                </a:lnTo>
                <a:lnTo>
                  <a:pt x="10913" y="2493"/>
                </a:lnTo>
                <a:lnTo>
                  <a:pt x="10244" y="2736"/>
                </a:lnTo>
                <a:lnTo>
                  <a:pt x="9667" y="2371"/>
                </a:lnTo>
                <a:lnTo>
                  <a:pt x="9028" y="2584"/>
                </a:lnTo>
                <a:lnTo>
                  <a:pt x="8785" y="2280"/>
                </a:lnTo>
                <a:lnTo>
                  <a:pt x="7539" y="2645"/>
                </a:lnTo>
                <a:lnTo>
                  <a:pt x="7539" y="2310"/>
                </a:lnTo>
                <a:lnTo>
                  <a:pt x="7843" y="2128"/>
                </a:lnTo>
                <a:lnTo>
                  <a:pt x="6445" y="1915"/>
                </a:lnTo>
                <a:lnTo>
                  <a:pt x="5533" y="2614"/>
                </a:lnTo>
                <a:lnTo>
                  <a:pt x="4925" y="2189"/>
                </a:lnTo>
                <a:lnTo>
                  <a:pt x="4378" y="2371"/>
                </a:lnTo>
                <a:lnTo>
                  <a:pt x="3952" y="1854"/>
                </a:lnTo>
                <a:lnTo>
                  <a:pt x="3405" y="2219"/>
                </a:lnTo>
                <a:lnTo>
                  <a:pt x="2493" y="1702"/>
                </a:lnTo>
                <a:lnTo>
                  <a:pt x="2584" y="1277"/>
                </a:lnTo>
                <a:lnTo>
                  <a:pt x="1369" y="1064"/>
                </a:lnTo>
                <a:lnTo>
                  <a:pt x="426" y="1733"/>
                </a:lnTo>
                <a:lnTo>
                  <a:pt x="852" y="1003"/>
                </a:lnTo>
                <a:lnTo>
                  <a:pt x="1" y="760"/>
                </a:lnTo>
                <a:lnTo>
                  <a:pt x="1" y="3131"/>
                </a:lnTo>
                <a:lnTo>
                  <a:pt x="1" y="18450"/>
                </a:lnTo>
                <a:lnTo>
                  <a:pt x="1" y="38998"/>
                </a:lnTo>
                <a:lnTo>
                  <a:pt x="156296" y="38998"/>
                </a:lnTo>
                <a:lnTo>
                  <a:pt x="156296" y="18450"/>
                </a:lnTo>
                <a:lnTo>
                  <a:pt x="156296" y="6292"/>
                </a:lnTo>
                <a:lnTo>
                  <a:pt x="156296" y="2158"/>
                </a:lnTo>
                <a:lnTo>
                  <a:pt x="154533" y="1611"/>
                </a:lnTo>
                <a:lnTo>
                  <a:pt x="152071" y="3222"/>
                </a:lnTo>
                <a:lnTo>
                  <a:pt x="151098" y="2827"/>
                </a:lnTo>
                <a:lnTo>
                  <a:pt x="150551" y="4043"/>
                </a:lnTo>
                <a:lnTo>
                  <a:pt x="150429" y="3708"/>
                </a:lnTo>
                <a:lnTo>
                  <a:pt x="149457" y="3800"/>
                </a:lnTo>
                <a:lnTo>
                  <a:pt x="148940" y="2827"/>
                </a:lnTo>
                <a:lnTo>
                  <a:pt x="147937" y="3860"/>
                </a:lnTo>
                <a:lnTo>
                  <a:pt x="147815" y="3192"/>
                </a:lnTo>
                <a:lnTo>
                  <a:pt x="147238" y="3496"/>
                </a:lnTo>
                <a:lnTo>
                  <a:pt x="146873" y="3283"/>
                </a:lnTo>
                <a:lnTo>
                  <a:pt x="146478" y="3678"/>
                </a:lnTo>
                <a:lnTo>
                  <a:pt x="145383" y="3708"/>
                </a:lnTo>
                <a:lnTo>
                  <a:pt x="144350" y="2645"/>
                </a:lnTo>
                <a:lnTo>
                  <a:pt x="142496" y="2918"/>
                </a:lnTo>
                <a:lnTo>
                  <a:pt x="139578" y="1581"/>
                </a:lnTo>
                <a:lnTo>
                  <a:pt x="139456" y="1398"/>
                </a:lnTo>
                <a:lnTo>
                  <a:pt x="139000" y="1824"/>
                </a:lnTo>
                <a:lnTo>
                  <a:pt x="138940" y="1520"/>
                </a:lnTo>
                <a:lnTo>
                  <a:pt x="136447" y="152"/>
                </a:lnTo>
                <a:lnTo>
                  <a:pt x="135870" y="821"/>
                </a:lnTo>
                <a:lnTo>
                  <a:pt x="135626" y="395"/>
                </a:lnTo>
                <a:lnTo>
                  <a:pt x="132465" y="547"/>
                </a:lnTo>
                <a:lnTo>
                  <a:pt x="132465" y="1064"/>
                </a:lnTo>
                <a:lnTo>
                  <a:pt x="130490" y="821"/>
                </a:lnTo>
                <a:lnTo>
                  <a:pt x="130216" y="1003"/>
                </a:lnTo>
                <a:lnTo>
                  <a:pt x="128879" y="456"/>
                </a:lnTo>
                <a:lnTo>
                  <a:pt x="128818" y="1520"/>
                </a:lnTo>
                <a:lnTo>
                  <a:pt x="128028" y="1094"/>
                </a:lnTo>
                <a:lnTo>
                  <a:pt x="127784" y="1307"/>
                </a:lnTo>
                <a:lnTo>
                  <a:pt x="127359" y="1094"/>
                </a:lnTo>
                <a:lnTo>
                  <a:pt x="127024" y="1429"/>
                </a:lnTo>
                <a:lnTo>
                  <a:pt x="126447" y="1094"/>
                </a:lnTo>
                <a:lnTo>
                  <a:pt x="126417" y="1064"/>
                </a:lnTo>
                <a:lnTo>
                  <a:pt x="125930" y="1246"/>
                </a:lnTo>
                <a:lnTo>
                  <a:pt x="125231" y="851"/>
                </a:lnTo>
                <a:lnTo>
                  <a:pt x="124593" y="1520"/>
                </a:lnTo>
                <a:lnTo>
                  <a:pt x="124441" y="973"/>
                </a:lnTo>
                <a:lnTo>
                  <a:pt x="120824" y="304"/>
                </a:lnTo>
                <a:lnTo>
                  <a:pt x="120429" y="760"/>
                </a:lnTo>
                <a:lnTo>
                  <a:pt x="119760" y="365"/>
                </a:lnTo>
                <a:lnTo>
                  <a:pt x="119578" y="760"/>
                </a:lnTo>
                <a:lnTo>
                  <a:pt x="118787" y="304"/>
                </a:lnTo>
                <a:lnTo>
                  <a:pt x="118605" y="760"/>
                </a:lnTo>
                <a:lnTo>
                  <a:pt x="118605" y="639"/>
                </a:lnTo>
                <a:lnTo>
                  <a:pt x="117267" y="0"/>
                </a:lnTo>
                <a:close/>
              </a:path>
            </a:pathLst>
          </a:custGeom>
          <a:solidFill>
            <a:schemeClr val="accent5">
              <a:alpha val="49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550" y="445025"/>
            <a:ext cx="7713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1pPr>
            <a:lvl2pPr lvl="1">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2pPr>
            <a:lvl3pPr lvl="2">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3pPr>
            <a:lvl4pPr lvl="3">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4pPr>
            <a:lvl5pPr lvl="4">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5pPr>
            <a:lvl6pPr lvl="5">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6pPr>
            <a:lvl7pPr lvl="6">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7pPr>
            <a:lvl8pPr lvl="7">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8pPr>
            <a:lvl9pPr lvl="8">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9pPr>
          </a:lstStyle>
          <a:p>
            <a:endParaRPr/>
          </a:p>
        </p:txBody>
      </p:sp>
      <p:sp>
        <p:nvSpPr>
          <p:cNvPr id="7" name="Google Shape;7;p1"/>
          <p:cNvSpPr txBox="1">
            <a:spLocks noGrp="1"/>
          </p:cNvSpPr>
          <p:nvPr>
            <p:ph type="body" idx="1"/>
          </p:nvPr>
        </p:nvSpPr>
        <p:spPr>
          <a:xfrm>
            <a:off x="715550" y="1152475"/>
            <a:ext cx="7713000" cy="34527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urecho"/>
              <a:buChar char="●"/>
              <a:defRPr sz="1800">
                <a:solidFill>
                  <a:schemeClr val="dk1"/>
                </a:solidFill>
                <a:latin typeface="Murecho"/>
                <a:ea typeface="Murecho"/>
                <a:cs typeface="Murecho"/>
                <a:sym typeface="Murecho"/>
              </a:defRPr>
            </a:lvl1pPr>
            <a:lvl2pPr marL="914400" lvl="1" indent="-317500">
              <a:lnSpc>
                <a:spcPct val="115000"/>
              </a:lnSpc>
              <a:spcBef>
                <a:spcPts val="0"/>
              </a:spcBef>
              <a:spcAft>
                <a:spcPts val="0"/>
              </a:spcAft>
              <a:buClr>
                <a:schemeClr val="dk1"/>
              </a:buClr>
              <a:buSzPts val="1400"/>
              <a:buFont typeface="Murecho"/>
              <a:buChar char="○"/>
              <a:defRPr>
                <a:solidFill>
                  <a:schemeClr val="dk1"/>
                </a:solidFill>
                <a:latin typeface="Murecho"/>
                <a:ea typeface="Murecho"/>
                <a:cs typeface="Murecho"/>
                <a:sym typeface="Murecho"/>
              </a:defRPr>
            </a:lvl2pPr>
            <a:lvl3pPr marL="1371600" lvl="2" indent="-317500">
              <a:lnSpc>
                <a:spcPct val="115000"/>
              </a:lnSpc>
              <a:spcBef>
                <a:spcPts val="0"/>
              </a:spcBef>
              <a:spcAft>
                <a:spcPts val="0"/>
              </a:spcAft>
              <a:buClr>
                <a:schemeClr val="dk1"/>
              </a:buClr>
              <a:buSzPts val="1400"/>
              <a:buFont typeface="Murecho"/>
              <a:buChar char="■"/>
              <a:defRPr>
                <a:solidFill>
                  <a:schemeClr val="dk1"/>
                </a:solidFill>
                <a:latin typeface="Murecho"/>
                <a:ea typeface="Murecho"/>
                <a:cs typeface="Murecho"/>
                <a:sym typeface="Murecho"/>
              </a:defRPr>
            </a:lvl3pPr>
            <a:lvl4pPr marL="1828800" lvl="3" indent="-317500">
              <a:lnSpc>
                <a:spcPct val="115000"/>
              </a:lnSpc>
              <a:spcBef>
                <a:spcPts val="0"/>
              </a:spcBef>
              <a:spcAft>
                <a:spcPts val="0"/>
              </a:spcAft>
              <a:buClr>
                <a:schemeClr val="dk1"/>
              </a:buClr>
              <a:buSzPts val="1400"/>
              <a:buFont typeface="Murecho"/>
              <a:buChar char="●"/>
              <a:defRPr>
                <a:solidFill>
                  <a:schemeClr val="dk1"/>
                </a:solidFill>
                <a:latin typeface="Murecho"/>
                <a:ea typeface="Murecho"/>
                <a:cs typeface="Murecho"/>
                <a:sym typeface="Murecho"/>
              </a:defRPr>
            </a:lvl4pPr>
            <a:lvl5pPr marL="2286000" lvl="4" indent="-317500">
              <a:lnSpc>
                <a:spcPct val="115000"/>
              </a:lnSpc>
              <a:spcBef>
                <a:spcPts val="0"/>
              </a:spcBef>
              <a:spcAft>
                <a:spcPts val="0"/>
              </a:spcAft>
              <a:buClr>
                <a:schemeClr val="dk1"/>
              </a:buClr>
              <a:buSzPts val="1400"/>
              <a:buFont typeface="Murecho"/>
              <a:buChar char="○"/>
              <a:defRPr>
                <a:solidFill>
                  <a:schemeClr val="dk1"/>
                </a:solidFill>
                <a:latin typeface="Murecho"/>
                <a:ea typeface="Murecho"/>
                <a:cs typeface="Murecho"/>
                <a:sym typeface="Murecho"/>
              </a:defRPr>
            </a:lvl5pPr>
            <a:lvl6pPr marL="2743200" lvl="5" indent="-317500">
              <a:lnSpc>
                <a:spcPct val="115000"/>
              </a:lnSpc>
              <a:spcBef>
                <a:spcPts val="0"/>
              </a:spcBef>
              <a:spcAft>
                <a:spcPts val="0"/>
              </a:spcAft>
              <a:buClr>
                <a:schemeClr val="dk1"/>
              </a:buClr>
              <a:buSzPts val="1400"/>
              <a:buFont typeface="Murecho"/>
              <a:buChar char="■"/>
              <a:defRPr>
                <a:solidFill>
                  <a:schemeClr val="dk1"/>
                </a:solidFill>
                <a:latin typeface="Murecho"/>
                <a:ea typeface="Murecho"/>
                <a:cs typeface="Murecho"/>
                <a:sym typeface="Murecho"/>
              </a:defRPr>
            </a:lvl6pPr>
            <a:lvl7pPr marL="3200400" lvl="6" indent="-317500">
              <a:lnSpc>
                <a:spcPct val="115000"/>
              </a:lnSpc>
              <a:spcBef>
                <a:spcPts val="0"/>
              </a:spcBef>
              <a:spcAft>
                <a:spcPts val="0"/>
              </a:spcAft>
              <a:buClr>
                <a:schemeClr val="dk1"/>
              </a:buClr>
              <a:buSzPts val="1400"/>
              <a:buFont typeface="Murecho"/>
              <a:buChar char="●"/>
              <a:defRPr>
                <a:solidFill>
                  <a:schemeClr val="dk1"/>
                </a:solidFill>
                <a:latin typeface="Murecho"/>
                <a:ea typeface="Murecho"/>
                <a:cs typeface="Murecho"/>
                <a:sym typeface="Murecho"/>
              </a:defRPr>
            </a:lvl7pPr>
            <a:lvl8pPr marL="3657600" lvl="7" indent="-317500">
              <a:lnSpc>
                <a:spcPct val="115000"/>
              </a:lnSpc>
              <a:spcBef>
                <a:spcPts val="0"/>
              </a:spcBef>
              <a:spcAft>
                <a:spcPts val="0"/>
              </a:spcAft>
              <a:buClr>
                <a:schemeClr val="dk1"/>
              </a:buClr>
              <a:buSzPts val="1400"/>
              <a:buFont typeface="Murecho"/>
              <a:buChar char="○"/>
              <a:defRPr>
                <a:solidFill>
                  <a:schemeClr val="dk1"/>
                </a:solidFill>
                <a:latin typeface="Murecho"/>
                <a:ea typeface="Murecho"/>
                <a:cs typeface="Murecho"/>
                <a:sym typeface="Murecho"/>
              </a:defRPr>
            </a:lvl8pPr>
            <a:lvl9pPr marL="4114800" lvl="8" indent="-317500">
              <a:lnSpc>
                <a:spcPct val="115000"/>
              </a:lnSpc>
              <a:spcBef>
                <a:spcPts val="0"/>
              </a:spcBef>
              <a:spcAft>
                <a:spcPts val="0"/>
              </a:spcAft>
              <a:buClr>
                <a:schemeClr val="dk1"/>
              </a:buClr>
              <a:buSzPts val="1400"/>
              <a:buFont typeface="Murecho"/>
              <a:buChar char="■"/>
              <a:defRPr>
                <a:solidFill>
                  <a:schemeClr val="dk1"/>
                </a:solidFill>
                <a:latin typeface="Murecho"/>
                <a:ea typeface="Murecho"/>
                <a:cs typeface="Murecho"/>
                <a:sym typeface="Murech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7" r:id="rId6"/>
    <p:sldLayoutId id="2147483658" r:id="rId7"/>
    <p:sldLayoutId id="2147483659" r:id="rId8"/>
    <p:sldLayoutId id="2147483660" r:id="rId9"/>
    <p:sldLayoutId id="2147483661" r:id="rId10"/>
    <p:sldLayoutId id="2147483664" r:id="rId11"/>
    <p:sldLayoutId id="2147483670" r:id="rId12"/>
    <p:sldLayoutId id="2147483671" r:id="rId13"/>
    <p:sldLayoutId id="2147483673" r:id="rId14"/>
    <p:sldLayoutId id="2147483674" r:id="rId15"/>
    <p:sldLayoutId id="2147483678"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ctrTitle"/>
          </p:nvPr>
        </p:nvSpPr>
        <p:spPr>
          <a:xfrm>
            <a:off x="1119129" y="424542"/>
            <a:ext cx="6960451" cy="226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GENDER INEQUILITY IN WORKPLACE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SRI LANKA</a:t>
            </a:r>
            <a:endParaRPr dirty="0">
              <a:solidFill>
                <a:schemeClr val="lt2"/>
              </a:solidFill>
              <a:latin typeface="Times New Roman" panose="02020603050405020304" pitchFamily="18" charset="0"/>
              <a:cs typeface="Times New Roman" panose="02020603050405020304" pitchFamily="18" charset="0"/>
            </a:endParaRPr>
          </a:p>
        </p:txBody>
      </p:sp>
      <p:grpSp>
        <p:nvGrpSpPr>
          <p:cNvPr id="199" name="Google Shape;199;p32"/>
          <p:cNvGrpSpPr/>
          <p:nvPr/>
        </p:nvGrpSpPr>
        <p:grpSpPr>
          <a:xfrm>
            <a:off x="721145" y="4022554"/>
            <a:ext cx="7701711" cy="1120971"/>
            <a:chOff x="721145" y="4022554"/>
            <a:chExt cx="7701711" cy="1120971"/>
          </a:xfrm>
        </p:grpSpPr>
        <p:sp>
          <p:nvSpPr>
            <p:cNvPr id="200" name="Google Shape;200;p32"/>
            <p:cNvSpPr/>
            <p:nvPr/>
          </p:nvSpPr>
          <p:spPr>
            <a:xfrm>
              <a:off x="4501950" y="4505725"/>
              <a:ext cx="134700" cy="637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2"/>
            <p:cNvSpPr/>
            <p:nvPr/>
          </p:nvSpPr>
          <p:spPr>
            <a:xfrm rot="245464">
              <a:off x="715477" y="4297537"/>
              <a:ext cx="7713046" cy="116673"/>
            </a:xfrm>
            <a:custGeom>
              <a:avLst/>
              <a:gdLst/>
              <a:ahLst/>
              <a:cxnLst/>
              <a:rect l="l" t="t" r="r" b="b"/>
              <a:pathLst>
                <a:path w="242407" h="4196" extrusionOk="0">
                  <a:moveTo>
                    <a:pt x="1" y="1"/>
                  </a:moveTo>
                  <a:lnTo>
                    <a:pt x="1" y="4195"/>
                  </a:lnTo>
                  <a:lnTo>
                    <a:pt x="242407" y="4195"/>
                  </a:lnTo>
                  <a:lnTo>
                    <a:pt x="2424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32"/>
          <p:cNvSpPr/>
          <p:nvPr/>
        </p:nvSpPr>
        <p:spPr>
          <a:xfrm>
            <a:off x="4336649" y="4414398"/>
            <a:ext cx="470707" cy="470707"/>
          </a:xfrm>
          <a:custGeom>
            <a:avLst/>
            <a:gdLst/>
            <a:ahLst/>
            <a:cxnLst/>
            <a:rect l="l" t="t" r="r" b="b"/>
            <a:pathLst>
              <a:path w="17084" h="17084" extrusionOk="0">
                <a:moveTo>
                  <a:pt x="8542" y="1"/>
                </a:moveTo>
                <a:cubicBezTo>
                  <a:pt x="3831" y="1"/>
                  <a:pt x="1" y="3831"/>
                  <a:pt x="1" y="8542"/>
                </a:cubicBezTo>
                <a:cubicBezTo>
                  <a:pt x="1" y="13284"/>
                  <a:pt x="3831" y="17083"/>
                  <a:pt x="8542" y="17083"/>
                </a:cubicBezTo>
                <a:cubicBezTo>
                  <a:pt x="13253" y="17083"/>
                  <a:pt x="17083" y="13284"/>
                  <a:pt x="17083" y="8542"/>
                </a:cubicBezTo>
                <a:cubicBezTo>
                  <a:pt x="17083" y="3831"/>
                  <a:pt x="13253" y="1"/>
                  <a:pt x="85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59;p35">
            <a:extLst>
              <a:ext uri="{FF2B5EF4-FFF2-40B4-BE49-F238E27FC236}">
                <a16:creationId xmlns:a16="http://schemas.microsoft.com/office/drawing/2014/main" id="{8F8911D3-D36F-4438-0424-AE645027EB9D}"/>
              </a:ext>
            </a:extLst>
          </p:cNvPr>
          <p:cNvGrpSpPr/>
          <p:nvPr/>
        </p:nvGrpSpPr>
        <p:grpSpPr>
          <a:xfrm rot="226460">
            <a:off x="5870540" y="2223936"/>
            <a:ext cx="2440927" cy="2266922"/>
            <a:chOff x="4620475" y="2618183"/>
            <a:chExt cx="2440927" cy="2597383"/>
          </a:xfrm>
        </p:grpSpPr>
        <p:sp>
          <p:nvSpPr>
            <p:cNvPr id="3" name="Google Shape;260;p35">
              <a:extLst>
                <a:ext uri="{FF2B5EF4-FFF2-40B4-BE49-F238E27FC236}">
                  <a16:creationId xmlns:a16="http://schemas.microsoft.com/office/drawing/2014/main" id="{F578FD5E-8331-E826-4696-7CA403731D6E}"/>
                </a:ext>
              </a:extLst>
            </p:cNvPr>
            <p:cNvSpPr/>
            <p:nvPr/>
          </p:nvSpPr>
          <p:spPr>
            <a:xfrm>
              <a:off x="5087039" y="2618183"/>
              <a:ext cx="1126268" cy="1015504"/>
            </a:xfrm>
            <a:custGeom>
              <a:avLst/>
              <a:gdLst/>
              <a:ahLst/>
              <a:cxnLst/>
              <a:rect l="l" t="t" r="r" b="b"/>
              <a:pathLst>
                <a:path w="41161" h="37113" extrusionOk="0">
                  <a:moveTo>
                    <a:pt x="13433" y="1"/>
                  </a:moveTo>
                  <a:cubicBezTo>
                    <a:pt x="9660" y="1"/>
                    <a:pt x="5922" y="1480"/>
                    <a:pt x="3126" y="4343"/>
                  </a:cubicBezTo>
                  <a:cubicBezTo>
                    <a:pt x="3091" y="4342"/>
                    <a:pt x="3056" y="4341"/>
                    <a:pt x="3021" y="4341"/>
                  </a:cubicBezTo>
                  <a:cubicBezTo>
                    <a:pt x="1083" y="4341"/>
                    <a:pt x="1" y="6660"/>
                    <a:pt x="1266" y="8178"/>
                  </a:cubicBezTo>
                  <a:lnTo>
                    <a:pt x="1523" y="8579"/>
                  </a:lnTo>
                  <a:cubicBezTo>
                    <a:pt x="1867" y="9180"/>
                    <a:pt x="2325" y="9666"/>
                    <a:pt x="2868" y="10067"/>
                  </a:cubicBezTo>
                  <a:cubicBezTo>
                    <a:pt x="2267" y="13129"/>
                    <a:pt x="2983" y="16506"/>
                    <a:pt x="5473" y="19197"/>
                  </a:cubicBezTo>
                  <a:lnTo>
                    <a:pt x="15032" y="29442"/>
                  </a:lnTo>
                  <a:lnTo>
                    <a:pt x="30343" y="37112"/>
                  </a:lnTo>
                  <a:lnTo>
                    <a:pt x="31345" y="35109"/>
                  </a:lnTo>
                  <a:lnTo>
                    <a:pt x="35952" y="25979"/>
                  </a:lnTo>
                  <a:cubicBezTo>
                    <a:pt x="41161" y="15762"/>
                    <a:pt x="34579" y="3456"/>
                    <a:pt x="23188" y="2311"/>
                  </a:cubicBezTo>
                  <a:cubicBezTo>
                    <a:pt x="23045" y="2311"/>
                    <a:pt x="22902" y="2254"/>
                    <a:pt x="22759" y="2254"/>
                  </a:cubicBezTo>
                  <a:lnTo>
                    <a:pt x="20984" y="2140"/>
                  </a:lnTo>
                  <a:cubicBezTo>
                    <a:pt x="18649" y="703"/>
                    <a:pt x="16033" y="1"/>
                    <a:pt x="134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 name="Google Shape;261;p35">
              <a:extLst>
                <a:ext uri="{FF2B5EF4-FFF2-40B4-BE49-F238E27FC236}">
                  <a16:creationId xmlns:a16="http://schemas.microsoft.com/office/drawing/2014/main" id="{110A4FC0-A09C-0605-625B-0B5CF3256D48}"/>
                </a:ext>
              </a:extLst>
            </p:cNvPr>
            <p:cNvSpPr/>
            <p:nvPr/>
          </p:nvSpPr>
          <p:spPr>
            <a:xfrm>
              <a:off x="4620475" y="3905641"/>
              <a:ext cx="2440927" cy="1309925"/>
            </a:xfrm>
            <a:custGeom>
              <a:avLst/>
              <a:gdLst/>
              <a:ahLst/>
              <a:cxnLst/>
              <a:rect l="l" t="t" r="r" b="b"/>
              <a:pathLst>
                <a:path w="89207" h="47873" extrusionOk="0">
                  <a:moveTo>
                    <a:pt x="51254" y="0"/>
                  </a:moveTo>
                  <a:cubicBezTo>
                    <a:pt x="50153" y="0"/>
                    <a:pt x="49045" y="73"/>
                    <a:pt x="47938" y="221"/>
                  </a:cubicBezTo>
                  <a:lnTo>
                    <a:pt x="36547" y="1709"/>
                  </a:lnTo>
                  <a:cubicBezTo>
                    <a:pt x="36322" y="1698"/>
                    <a:pt x="36097" y="1693"/>
                    <a:pt x="35872" y="1693"/>
                  </a:cubicBezTo>
                  <a:cubicBezTo>
                    <a:pt x="31377" y="1693"/>
                    <a:pt x="27223" y="3859"/>
                    <a:pt x="25042" y="7376"/>
                  </a:cubicBezTo>
                  <a:lnTo>
                    <a:pt x="1" y="47872"/>
                  </a:lnTo>
                  <a:lnTo>
                    <a:pt x="89207" y="47872"/>
                  </a:lnTo>
                  <a:lnTo>
                    <a:pt x="72092" y="11526"/>
                  </a:lnTo>
                  <a:cubicBezTo>
                    <a:pt x="71663" y="10782"/>
                    <a:pt x="71119" y="9980"/>
                    <a:pt x="70461" y="9208"/>
                  </a:cubicBezTo>
                  <a:cubicBezTo>
                    <a:pt x="65801" y="3302"/>
                    <a:pt x="58669" y="0"/>
                    <a:pt x="51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 name="Google Shape;262;p35">
              <a:extLst>
                <a:ext uri="{FF2B5EF4-FFF2-40B4-BE49-F238E27FC236}">
                  <a16:creationId xmlns:a16="http://schemas.microsoft.com/office/drawing/2014/main" id="{EC3F5059-F418-67F4-BA5D-F8BED018C4C2}"/>
                </a:ext>
              </a:extLst>
            </p:cNvPr>
            <p:cNvSpPr/>
            <p:nvPr/>
          </p:nvSpPr>
          <p:spPr>
            <a:xfrm>
              <a:off x="5066052" y="2912391"/>
              <a:ext cx="1030581" cy="1233091"/>
            </a:xfrm>
            <a:custGeom>
              <a:avLst/>
              <a:gdLst/>
              <a:ahLst/>
              <a:cxnLst/>
              <a:rect l="l" t="t" r="r" b="b"/>
              <a:pathLst>
                <a:path w="37664" h="45065" extrusionOk="0">
                  <a:moveTo>
                    <a:pt x="14720" y="1"/>
                  </a:moveTo>
                  <a:cubicBezTo>
                    <a:pt x="14688" y="1"/>
                    <a:pt x="14657" y="1"/>
                    <a:pt x="14625" y="2"/>
                  </a:cubicBezTo>
                  <a:lnTo>
                    <a:pt x="7013" y="288"/>
                  </a:lnTo>
                  <a:cubicBezTo>
                    <a:pt x="6944" y="292"/>
                    <a:pt x="6876" y="294"/>
                    <a:pt x="6808" y="294"/>
                  </a:cubicBezTo>
                  <a:cubicBezTo>
                    <a:pt x="6375" y="294"/>
                    <a:pt x="5978" y="219"/>
                    <a:pt x="5582" y="145"/>
                  </a:cubicBezTo>
                  <a:cubicBezTo>
                    <a:pt x="5210" y="918"/>
                    <a:pt x="5009" y="1748"/>
                    <a:pt x="4923" y="2635"/>
                  </a:cubicBezTo>
                  <a:lnTo>
                    <a:pt x="4236" y="10820"/>
                  </a:lnTo>
                  <a:lnTo>
                    <a:pt x="487" y="17488"/>
                  </a:lnTo>
                  <a:cubicBezTo>
                    <a:pt x="1" y="18376"/>
                    <a:pt x="602" y="19520"/>
                    <a:pt x="1632" y="19549"/>
                  </a:cubicBezTo>
                  <a:lnTo>
                    <a:pt x="3492" y="19663"/>
                  </a:lnTo>
                  <a:lnTo>
                    <a:pt x="3578" y="19806"/>
                  </a:lnTo>
                  <a:cubicBezTo>
                    <a:pt x="3635" y="20665"/>
                    <a:pt x="3750" y="24700"/>
                    <a:pt x="3750" y="24700"/>
                  </a:cubicBezTo>
                  <a:cubicBezTo>
                    <a:pt x="3652" y="29948"/>
                    <a:pt x="5403" y="31393"/>
                    <a:pt x="8319" y="31393"/>
                  </a:cubicBezTo>
                  <a:cubicBezTo>
                    <a:pt x="8806" y="31393"/>
                    <a:pt x="9325" y="31352"/>
                    <a:pt x="9874" y="31283"/>
                  </a:cubicBezTo>
                  <a:lnTo>
                    <a:pt x="11191" y="31111"/>
                  </a:lnTo>
                  <a:cubicBezTo>
                    <a:pt x="11220" y="31111"/>
                    <a:pt x="11220" y="31140"/>
                    <a:pt x="11248" y="31140"/>
                  </a:cubicBezTo>
                  <a:cubicBezTo>
                    <a:pt x="13509" y="32370"/>
                    <a:pt x="14539" y="35347"/>
                    <a:pt x="13595" y="37722"/>
                  </a:cubicBezTo>
                  <a:lnTo>
                    <a:pt x="11906" y="42015"/>
                  </a:lnTo>
                  <a:cubicBezTo>
                    <a:pt x="11306" y="43528"/>
                    <a:pt x="12419" y="45065"/>
                    <a:pt x="13920" y="45065"/>
                  </a:cubicBezTo>
                  <a:cubicBezTo>
                    <a:pt x="14066" y="45065"/>
                    <a:pt x="14216" y="45050"/>
                    <a:pt x="14368" y="45020"/>
                  </a:cubicBezTo>
                  <a:lnTo>
                    <a:pt x="35431" y="41128"/>
                  </a:lnTo>
                  <a:cubicBezTo>
                    <a:pt x="37034" y="40842"/>
                    <a:pt x="37664" y="38981"/>
                    <a:pt x="36548" y="37922"/>
                  </a:cubicBezTo>
                  <a:cubicBezTo>
                    <a:pt x="35059" y="36406"/>
                    <a:pt x="33915" y="34574"/>
                    <a:pt x="33199" y="32571"/>
                  </a:cubicBezTo>
                  <a:cubicBezTo>
                    <a:pt x="32369" y="30224"/>
                    <a:pt x="31911" y="26847"/>
                    <a:pt x="32054" y="24386"/>
                  </a:cubicBezTo>
                  <a:lnTo>
                    <a:pt x="32054" y="24328"/>
                  </a:lnTo>
                  <a:cubicBezTo>
                    <a:pt x="19462" y="24271"/>
                    <a:pt x="20235" y="15943"/>
                    <a:pt x="20235" y="15943"/>
                  </a:cubicBezTo>
                  <a:cubicBezTo>
                    <a:pt x="19233" y="12738"/>
                    <a:pt x="12622" y="13882"/>
                    <a:pt x="17029" y="5640"/>
                  </a:cubicBezTo>
                  <a:cubicBezTo>
                    <a:pt x="17373" y="5010"/>
                    <a:pt x="17602" y="4295"/>
                    <a:pt x="17688" y="3522"/>
                  </a:cubicBezTo>
                  <a:cubicBezTo>
                    <a:pt x="18025" y="1664"/>
                    <a:pt x="16591" y="1"/>
                    <a:pt x="14720" y="1"/>
                  </a:cubicBezTo>
                  <a:close/>
                </a:path>
              </a:pathLst>
            </a:custGeom>
            <a:solidFill>
              <a:srgbClr val="623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6" name="Google Shape;432;p46">
            <a:extLst>
              <a:ext uri="{FF2B5EF4-FFF2-40B4-BE49-F238E27FC236}">
                <a16:creationId xmlns:a16="http://schemas.microsoft.com/office/drawing/2014/main" id="{6025FA44-86CB-2BC1-A0EE-D1018459BB5A}"/>
              </a:ext>
            </a:extLst>
          </p:cNvPr>
          <p:cNvGrpSpPr/>
          <p:nvPr/>
        </p:nvGrpSpPr>
        <p:grpSpPr>
          <a:xfrm rot="218314">
            <a:off x="901268" y="1959713"/>
            <a:ext cx="2409050" cy="2179628"/>
            <a:chOff x="1193425" y="3057325"/>
            <a:chExt cx="2409050" cy="2313125"/>
          </a:xfrm>
        </p:grpSpPr>
        <p:sp>
          <p:nvSpPr>
            <p:cNvPr id="7" name="Google Shape;433;p46">
              <a:extLst>
                <a:ext uri="{FF2B5EF4-FFF2-40B4-BE49-F238E27FC236}">
                  <a16:creationId xmlns:a16="http://schemas.microsoft.com/office/drawing/2014/main" id="{CB7D28F6-C69C-FC35-7404-52EB9EDDCE41}"/>
                </a:ext>
              </a:extLst>
            </p:cNvPr>
            <p:cNvSpPr/>
            <p:nvPr/>
          </p:nvSpPr>
          <p:spPr>
            <a:xfrm>
              <a:off x="1949700" y="3057325"/>
              <a:ext cx="1029125" cy="1232025"/>
            </a:xfrm>
            <a:custGeom>
              <a:avLst/>
              <a:gdLst/>
              <a:ahLst/>
              <a:cxnLst/>
              <a:rect l="l" t="t" r="r" b="b"/>
              <a:pathLst>
                <a:path w="41165" h="49281" extrusionOk="0">
                  <a:moveTo>
                    <a:pt x="28011" y="1"/>
                  </a:moveTo>
                  <a:cubicBezTo>
                    <a:pt x="27738" y="1"/>
                    <a:pt x="27464" y="10"/>
                    <a:pt x="27189" y="27"/>
                  </a:cubicBezTo>
                  <a:lnTo>
                    <a:pt x="17458" y="628"/>
                  </a:lnTo>
                  <a:cubicBezTo>
                    <a:pt x="7584" y="1372"/>
                    <a:pt x="0" y="9643"/>
                    <a:pt x="86" y="19517"/>
                  </a:cubicBezTo>
                  <a:lnTo>
                    <a:pt x="258" y="40237"/>
                  </a:lnTo>
                  <a:lnTo>
                    <a:pt x="40525" y="49281"/>
                  </a:lnTo>
                  <a:lnTo>
                    <a:pt x="40668" y="13535"/>
                  </a:lnTo>
                  <a:cubicBezTo>
                    <a:pt x="41165" y="6170"/>
                    <a:pt x="35280" y="1"/>
                    <a:pt x="28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8" name="Google Shape;434;p46">
              <a:extLst>
                <a:ext uri="{FF2B5EF4-FFF2-40B4-BE49-F238E27FC236}">
                  <a16:creationId xmlns:a16="http://schemas.microsoft.com/office/drawing/2014/main" id="{A26B9E8D-C3E1-510D-7FCE-83F16F5D5139}"/>
                </a:ext>
              </a:extLst>
            </p:cNvPr>
            <p:cNvSpPr/>
            <p:nvPr/>
          </p:nvSpPr>
          <p:spPr>
            <a:xfrm>
              <a:off x="1193425" y="4146150"/>
              <a:ext cx="2409050" cy="1224300"/>
            </a:xfrm>
            <a:custGeom>
              <a:avLst/>
              <a:gdLst/>
              <a:ahLst/>
              <a:cxnLst/>
              <a:rect l="l" t="t" r="r" b="b"/>
              <a:pathLst>
                <a:path w="96362" h="48972" extrusionOk="0">
                  <a:moveTo>
                    <a:pt x="63811" y="1"/>
                  </a:moveTo>
                  <a:cubicBezTo>
                    <a:pt x="63453" y="1"/>
                    <a:pt x="63094" y="11"/>
                    <a:pt x="62734" y="33"/>
                  </a:cubicBezTo>
                  <a:lnTo>
                    <a:pt x="35145" y="1693"/>
                  </a:lnTo>
                  <a:cubicBezTo>
                    <a:pt x="26102" y="1693"/>
                    <a:pt x="17831" y="7903"/>
                    <a:pt x="13652" y="17862"/>
                  </a:cubicBezTo>
                  <a:lnTo>
                    <a:pt x="1" y="48972"/>
                  </a:lnTo>
                  <a:lnTo>
                    <a:pt x="96362" y="48972"/>
                  </a:lnTo>
                  <a:lnTo>
                    <a:pt x="84370" y="16431"/>
                  </a:lnTo>
                  <a:cubicBezTo>
                    <a:pt x="80657" y="6392"/>
                    <a:pt x="72635" y="1"/>
                    <a:pt x="63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9" name="Google Shape;435;p46">
              <a:extLst>
                <a:ext uri="{FF2B5EF4-FFF2-40B4-BE49-F238E27FC236}">
                  <a16:creationId xmlns:a16="http://schemas.microsoft.com/office/drawing/2014/main" id="{AB378BBB-3683-6597-2E81-457C44CAC505}"/>
                </a:ext>
              </a:extLst>
            </p:cNvPr>
            <p:cNvSpPr/>
            <p:nvPr/>
          </p:nvSpPr>
          <p:spPr>
            <a:xfrm>
              <a:off x="2112100" y="3181775"/>
              <a:ext cx="930875" cy="1130100"/>
            </a:xfrm>
            <a:custGeom>
              <a:avLst/>
              <a:gdLst/>
              <a:ahLst/>
              <a:cxnLst/>
              <a:rect l="l" t="t" r="r" b="b"/>
              <a:pathLst>
                <a:path w="37235" h="45204" extrusionOk="0">
                  <a:moveTo>
                    <a:pt x="22438" y="0"/>
                  </a:moveTo>
                  <a:cubicBezTo>
                    <a:pt x="21723" y="1116"/>
                    <a:pt x="21322" y="2433"/>
                    <a:pt x="21322" y="3835"/>
                  </a:cubicBezTo>
                  <a:lnTo>
                    <a:pt x="21322" y="4665"/>
                  </a:lnTo>
                  <a:cubicBezTo>
                    <a:pt x="21322" y="8500"/>
                    <a:pt x="18117" y="11562"/>
                    <a:pt x="14110" y="11591"/>
                  </a:cubicBezTo>
                  <a:lnTo>
                    <a:pt x="14139" y="18116"/>
                  </a:lnTo>
                  <a:cubicBezTo>
                    <a:pt x="13795" y="22295"/>
                    <a:pt x="12221" y="26273"/>
                    <a:pt x="9646" y="29564"/>
                  </a:cubicBezTo>
                  <a:lnTo>
                    <a:pt x="7270" y="26130"/>
                  </a:lnTo>
                  <a:lnTo>
                    <a:pt x="7270" y="26130"/>
                  </a:lnTo>
                  <a:cubicBezTo>
                    <a:pt x="7413" y="28448"/>
                    <a:pt x="7070" y="30880"/>
                    <a:pt x="6269" y="33141"/>
                  </a:cubicBezTo>
                  <a:cubicBezTo>
                    <a:pt x="5152" y="36289"/>
                    <a:pt x="2920" y="38894"/>
                    <a:pt x="1" y="40497"/>
                  </a:cubicBezTo>
                  <a:lnTo>
                    <a:pt x="201" y="40554"/>
                  </a:lnTo>
                  <a:cubicBezTo>
                    <a:pt x="144" y="40554"/>
                    <a:pt x="115" y="40582"/>
                    <a:pt x="115" y="40582"/>
                  </a:cubicBezTo>
                  <a:lnTo>
                    <a:pt x="17544" y="45076"/>
                  </a:lnTo>
                  <a:cubicBezTo>
                    <a:pt x="17869" y="45162"/>
                    <a:pt x="18192" y="45203"/>
                    <a:pt x="18508" y="45203"/>
                  </a:cubicBezTo>
                  <a:cubicBezTo>
                    <a:pt x="20588" y="45203"/>
                    <a:pt x="22362" y="43423"/>
                    <a:pt x="22238" y="41212"/>
                  </a:cubicBezTo>
                  <a:lnTo>
                    <a:pt x="21923" y="35688"/>
                  </a:lnTo>
                  <a:cubicBezTo>
                    <a:pt x="21780" y="34000"/>
                    <a:pt x="22496" y="32340"/>
                    <a:pt x="23783" y="31338"/>
                  </a:cubicBezTo>
                  <a:lnTo>
                    <a:pt x="28534" y="31911"/>
                  </a:lnTo>
                  <a:cubicBezTo>
                    <a:pt x="28895" y="31959"/>
                    <a:pt x="29247" y="31983"/>
                    <a:pt x="29587" y="31983"/>
                  </a:cubicBezTo>
                  <a:cubicBezTo>
                    <a:pt x="32674" y="31983"/>
                    <a:pt x="34828" y="30030"/>
                    <a:pt x="34544" y="26731"/>
                  </a:cubicBezTo>
                  <a:cubicBezTo>
                    <a:pt x="34544" y="26731"/>
                    <a:pt x="34659" y="22037"/>
                    <a:pt x="34544" y="21007"/>
                  </a:cubicBezTo>
                  <a:lnTo>
                    <a:pt x="34601" y="20892"/>
                  </a:lnTo>
                  <a:lnTo>
                    <a:pt x="36090" y="20234"/>
                  </a:lnTo>
                  <a:cubicBezTo>
                    <a:pt x="36977" y="19833"/>
                    <a:pt x="37234" y="18631"/>
                    <a:pt x="36662" y="17859"/>
                  </a:cubicBezTo>
                  <a:lnTo>
                    <a:pt x="34029" y="14396"/>
                  </a:lnTo>
                  <a:lnTo>
                    <a:pt x="33571" y="8701"/>
                  </a:lnTo>
                  <a:lnTo>
                    <a:pt x="33457" y="8701"/>
                  </a:lnTo>
                  <a:lnTo>
                    <a:pt x="33915" y="14253"/>
                  </a:lnTo>
                  <a:cubicBezTo>
                    <a:pt x="33886" y="14167"/>
                    <a:pt x="33857" y="14081"/>
                    <a:pt x="33857" y="13995"/>
                  </a:cubicBezTo>
                  <a:lnTo>
                    <a:pt x="33199" y="6382"/>
                  </a:lnTo>
                  <a:lnTo>
                    <a:pt x="33199" y="6297"/>
                  </a:lnTo>
                  <a:cubicBezTo>
                    <a:pt x="32256" y="5825"/>
                    <a:pt x="31193" y="5545"/>
                    <a:pt x="30076" y="5545"/>
                  </a:cubicBezTo>
                  <a:cubicBezTo>
                    <a:pt x="29972" y="5545"/>
                    <a:pt x="29869" y="5548"/>
                    <a:pt x="29765" y="5552"/>
                  </a:cubicBezTo>
                  <a:cubicBezTo>
                    <a:pt x="29307" y="5581"/>
                    <a:pt x="29021" y="5638"/>
                    <a:pt x="29021" y="5638"/>
                  </a:cubicBezTo>
                  <a:cubicBezTo>
                    <a:pt x="28880" y="5648"/>
                    <a:pt x="28740" y="5653"/>
                    <a:pt x="28601" y="5653"/>
                  </a:cubicBezTo>
                  <a:cubicBezTo>
                    <a:pt x="25489" y="5653"/>
                    <a:pt x="22849" y="3233"/>
                    <a:pt x="22438" y="0"/>
                  </a:cubicBezTo>
                  <a:close/>
                </a:path>
              </a:pathLst>
            </a:custGeom>
            <a:solidFill>
              <a:srgbClr val="ED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grpSp>
        <p:nvGrpSpPr>
          <p:cNvPr id="425" name="Google Shape;425;p46"/>
          <p:cNvGrpSpPr/>
          <p:nvPr/>
        </p:nvGrpSpPr>
        <p:grpSpPr>
          <a:xfrm>
            <a:off x="681875" y="1247963"/>
            <a:ext cx="2111400" cy="3128396"/>
            <a:chOff x="475525" y="2097713"/>
            <a:chExt cx="2111400" cy="3128396"/>
          </a:xfrm>
        </p:grpSpPr>
        <p:sp>
          <p:nvSpPr>
            <p:cNvPr id="426" name="Google Shape;426;p46"/>
            <p:cNvSpPr/>
            <p:nvPr/>
          </p:nvSpPr>
          <p:spPr>
            <a:xfrm flipH="1">
              <a:off x="1757200" y="2324713"/>
              <a:ext cx="484100" cy="586725"/>
            </a:xfrm>
            <a:custGeom>
              <a:avLst/>
              <a:gdLst/>
              <a:ahLst/>
              <a:cxnLst/>
              <a:rect l="l" t="t" r="r" b="b"/>
              <a:pathLst>
                <a:path w="19364" h="23469" extrusionOk="0">
                  <a:moveTo>
                    <a:pt x="14717" y="0"/>
                  </a:moveTo>
                  <a:cubicBezTo>
                    <a:pt x="14701" y="0"/>
                    <a:pt x="14685" y="0"/>
                    <a:pt x="14669" y="1"/>
                  </a:cubicBezTo>
                  <a:lnTo>
                    <a:pt x="7057" y="287"/>
                  </a:lnTo>
                  <a:cubicBezTo>
                    <a:pt x="6944" y="299"/>
                    <a:pt x="6834" y="305"/>
                    <a:pt x="6726" y="305"/>
                  </a:cubicBezTo>
                  <a:cubicBezTo>
                    <a:pt x="6341" y="305"/>
                    <a:pt x="5983" y="233"/>
                    <a:pt x="5626" y="144"/>
                  </a:cubicBezTo>
                  <a:cubicBezTo>
                    <a:pt x="5254" y="945"/>
                    <a:pt x="5053" y="1775"/>
                    <a:pt x="4968" y="2662"/>
                  </a:cubicBezTo>
                  <a:lnTo>
                    <a:pt x="4681" y="6125"/>
                  </a:lnTo>
                  <a:lnTo>
                    <a:pt x="4281" y="10876"/>
                  </a:lnTo>
                  <a:lnTo>
                    <a:pt x="532" y="17458"/>
                  </a:lnTo>
                  <a:cubicBezTo>
                    <a:pt x="1" y="18352"/>
                    <a:pt x="615" y="19464"/>
                    <a:pt x="1602" y="19464"/>
                  </a:cubicBezTo>
                  <a:cubicBezTo>
                    <a:pt x="1627" y="19464"/>
                    <a:pt x="1651" y="19463"/>
                    <a:pt x="1676" y="19462"/>
                  </a:cubicBezTo>
                  <a:lnTo>
                    <a:pt x="3537" y="19576"/>
                  </a:lnTo>
                  <a:lnTo>
                    <a:pt x="3622" y="19719"/>
                  </a:lnTo>
                  <a:cubicBezTo>
                    <a:pt x="3651" y="19805"/>
                    <a:pt x="3680" y="19891"/>
                    <a:pt x="3680" y="20091"/>
                  </a:cubicBezTo>
                  <a:lnTo>
                    <a:pt x="4481" y="20034"/>
                  </a:lnTo>
                  <a:cubicBezTo>
                    <a:pt x="4523" y="20033"/>
                    <a:pt x="4565" y="20032"/>
                    <a:pt x="4607" y="20032"/>
                  </a:cubicBezTo>
                  <a:cubicBezTo>
                    <a:pt x="6272" y="20032"/>
                    <a:pt x="7727" y="21133"/>
                    <a:pt x="8202" y="22724"/>
                  </a:cubicBezTo>
                  <a:lnTo>
                    <a:pt x="8402" y="23468"/>
                  </a:lnTo>
                  <a:lnTo>
                    <a:pt x="14984" y="22123"/>
                  </a:lnTo>
                  <a:cubicBezTo>
                    <a:pt x="17016" y="21694"/>
                    <a:pt x="18676" y="20234"/>
                    <a:pt x="19363" y="18288"/>
                  </a:cubicBezTo>
                  <a:lnTo>
                    <a:pt x="18361" y="15026"/>
                  </a:lnTo>
                  <a:cubicBezTo>
                    <a:pt x="17302" y="11706"/>
                    <a:pt x="17016" y="8214"/>
                    <a:pt x="17560" y="4723"/>
                  </a:cubicBezTo>
                  <a:lnTo>
                    <a:pt x="17732" y="3549"/>
                  </a:lnTo>
                  <a:cubicBezTo>
                    <a:pt x="18072" y="1676"/>
                    <a:pt x="16584" y="0"/>
                    <a:pt x="14717" y="0"/>
                  </a:cubicBezTo>
                  <a:close/>
                </a:path>
              </a:pathLst>
            </a:custGeom>
            <a:solidFill>
              <a:srgbClr val="623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nvGrpSpPr>
            <p:cNvPr id="427" name="Google Shape;427;p46"/>
            <p:cNvGrpSpPr/>
            <p:nvPr/>
          </p:nvGrpSpPr>
          <p:grpSpPr>
            <a:xfrm>
              <a:off x="475525" y="2097713"/>
              <a:ext cx="2111400" cy="3128396"/>
              <a:chOff x="475525" y="2097713"/>
              <a:chExt cx="2111400" cy="3128396"/>
            </a:xfrm>
          </p:grpSpPr>
          <p:sp>
            <p:nvSpPr>
              <p:cNvPr id="428" name="Google Shape;428;p46"/>
              <p:cNvSpPr/>
              <p:nvPr/>
            </p:nvSpPr>
            <p:spPr>
              <a:xfrm flipH="1">
                <a:off x="475525" y="3271783"/>
                <a:ext cx="2111400" cy="1954326"/>
              </a:xfrm>
              <a:custGeom>
                <a:avLst/>
                <a:gdLst/>
                <a:ahLst/>
                <a:cxnLst/>
                <a:rect l="l" t="t" r="r" b="b"/>
                <a:pathLst>
                  <a:path w="84456" h="47061" extrusionOk="0">
                    <a:moveTo>
                      <a:pt x="28163" y="0"/>
                    </a:moveTo>
                    <a:cubicBezTo>
                      <a:pt x="24777" y="0"/>
                      <a:pt x="21660" y="1943"/>
                      <a:pt x="20177" y="5019"/>
                    </a:cubicBezTo>
                    <a:lnTo>
                      <a:pt x="1" y="47060"/>
                    </a:lnTo>
                    <a:lnTo>
                      <a:pt x="84456" y="47060"/>
                    </a:lnTo>
                    <a:lnTo>
                      <a:pt x="64794" y="10027"/>
                    </a:lnTo>
                    <a:cubicBezTo>
                      <a:pt x="61932" y="4561"/>
                      <a:pt x="56266" y="1127"/>
                      <a:pt x="50084" y="1127"/>
                    </a:cubicBezTo>
                    <a:lnTo>
                      <a:pt x="28591" y="10"/>
                    </a:lnTo>
                    <a:cubicBezTo>
                      <a:pt x="28448" y="4"/>
                      <a:pt x="28305" y="0"/>
                      <a:pt x="2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29" name="Google Shape;429;p46"/>
              <p:cNvSpPr/>
              <p:nvPr/>
            </p:nvSpPr>
            <p:spPr>
              <a:xfrm flipH="1">
                <a:off x="1245650" y="2720388"/>
                <a:ext cx="710650" cy="731450"/>
              </a:xfrm>
              <a:custGeom>
                <a:avLst/>
                <a:gdLst/>
                <a:ahLst/>
                <a:cxnLst/>
                <a:rect l="l" t="t" r="r" b="b"/>
                <a:pathLst>
                  <a:path w="28426" h="29258" extrusionOk="0">
                    <a:moveTo>
                      <a:pt x="10882" y="0"/>
                    </a:moveTo>
                    <a:lnTo>
                      <a:pt x="10854" y="114"/>
                    </a:lnTo>
                    <a:lnTo>
                      <a:pt x="12542" y="7126"/>
                    </a:lnTo>
                    <a:cubicBezTo>
                      <a:pt x="13172" y="12020"/>
                      <a:pt x="13916" y="17572"/>
                      <a:pt x="9623" y="17658"/>
                    </a:cubicBezTo>
                    <a:lnTo>
                      <a:pt x="2382" y="18173"/>
                    </a:lnTo>
                    <a:cubicBezTo>
                      <a:pt x="2754" y="19347"/>
                      <a:pt x="2754" y="20663"/>
                      <a:pt x="2296" y="21894"/>
                    </a:cubicBezTo>
                    <a:lnTo>
                      <a:pt x="579" y="26215"/>
                    </a:lnTo>
                    <a:cubicBezTo>
                      <a:pt x="1" y="27688"/>
                      <a:pt x="1114" y="29258"/>
                      <a:pt x="2631" y="29258"/>
                    </a:cubicBezTo>
                    <a:cubicBezTo>
                      <a:pt x="2765" y="29258"/>
                      <a:pt x="2902" y="29246"/>
                      <a:pt x="3041" y="29220"/>
                    </a:cubicBezTo>
                    <a:lnTo>
                      <a:pt x="28426" y="24527"/>
                    </a:lnTo>
                    <a:cubicBezTo>
                      <a:pt x="25335" y="22867"/>
                      <a:pt x="22988" y="20091"/>
                      <a:pt x="21786" y="16771"/>
                    </a:cubicBezTo>
                    <a:cubicBezTo>
                      <a:pt x="20985" y="14424"/>
                      <a:pt x="20584" y="11877"/>
                      <a:pt x="20727" y="9416"/>
                    </a:cubicBezTo>
                    <a:lnTo>
                      <a:pt x="20613" y="8500"/>
                    </a:lnTo>
                    <a:cubicBezTo>
                      <a:pt x="15919" y="7985"/>
                      <a:pt x="12027" y="4608"/>
                      <a:pt x="10882" y="0"/>
                    </a:cubicBezTo>
                    <a:close/>
                  </a:path>
                </a:pathLst>
              </a:custGeom>
              <a:solidFill>
                <a:srgbClr val="623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30" name="Google Shape;430;p46"/>
              <p:cNvSpPr/>
              <p:nvPr/>
            </p:nvSpPr>
            <p:spPr>
              <a:xfrm flipH="1">
                <a:off x="1193425" y="2097713"/>
                <a:ext cx="1027750" cy="1087325"/>
              </a:xfrm>
              <a:custGeom>
                <a:avLst/>
                <a:gdLst/>
                <a:ahLst/>
                <a:cxnLst/>
                <a:rect l="l" t="t" r="r" b="b"/>
                <a:pathLst>
                  <a:path w="41110" h="43493" extrusionOk="0">
                    <a:moveTo>
                      <a:pt x="12869" y="0"/>
                    </a:moveTo>
                    <a:cubicBezTo>
                      <a:pt x="10103" y="0"/>
                      <a:pt x="7738" y="1065"/>
                      <a:pt x="5994" y="2727"/>
                    </a:cubicBezTo>
                    <a:lnTo>
                      <a:pt x="3132" y="2641"/>
                    </a:lnTo>
                    <a:cubicBezTo>
                      <a:pt x="3108" y="2641"/>
                      <a:pt x="3084" y="2640"/>
                      <a:pt x="3061" y="2640"/>
                    </a:cubicBezTo>
                    <a:cubicBezTo>
                      <a:pt x="1102" y="2640"/>
                      <a:pt x="0" y="4949"/>
                      <a:pt x="1329" y="6476"/>
                    </a:cubicBezTo>
                    <a:lnTo>
                      <a:pt x="1587" y="6906"/>
                    </a:lnTo>
                    <a:cubicBezTo>
                      <a:pt x="1930" y="7478"/>
                      <a:pt x="2417" y="7993"/>
                      <a:pt x="2932" y="8365"/>
                    </a:cubicBezTo>
                    <a:cubicBezTo>
                      <a:pt x="2474" y="10626"/>
                      <a:pt x="2732" y="13059"/>
                      <a:pt x="3905" y="15234"/>
                    </a:cubicBezTo>
                    <a:lnTo>
                      <a:pt x="4191" y="11771"/>
                    </a:lnTo>
                    <a:cubicBezTo>
                      <a:pt x="4277" y="10884"/>
                      <a:pt x="4477" y="10054"/>
                      <a:pt x="4849" y="9281"/>
                    </a:cubicBezTo>
                    <a:cubicBezTo>
                      <a:pt x="5246" y="9355"/>
                      <a:pt x="5643" y="9430"/>
                      <a:pt x="6076" y="9430"/>
                    </a:cubicBezTo>
                    <a:cubicBezTo>
                      <a:pt x="6143" y="9430"/>
                      <a:pt x="6211" y="9428"/>
                      <a:pt x="6280" y="9424"/>
                    </a:cubicBezTo>
                    <a:lnTo>
                      <a:pt x="13893" y="9138"/>
                    </a:lnTo>
                    <a:cubicBezTo>
                      <a:pt x="13925" y="9137"/>
                      <a:pt x="13956" y="9136"/>
                      <a:pt x="13988" y="9136"/>
                    </a:cubicBezTo>
                    <a:cubicBezTo>
                      <a:pt x="15859" y="9136"/>
                      <a:pt x="17293" y="10800"/>
                      <a:pt x="16955" y="12658"/>
                    </a:cubicBezTo>
                    <a:lnTo>
                      <a:pt x="16784" y="13860"/>
                    </a:lnTo>
                    <a:cubicBezTo>
                      <a:pt x="16297" y="17294"/>
                      <a:pt x="16526" y="20814"/>
                      <a:pt x="17585" y="24163"/>
                    </a:cubicBezTo>
                    <a:lnTo>
                      <a:pt x="18587" y="27397"/>
                    </a:lnTo>
                    <a:cubicBezTo>
                      <a:pt x="17900" y="29343"/>
                      <a:pt x="16240" y="30803"/>
                      <a:pt x="14208" y="31232"/>
                    </a:cubicBezTo>
                    <a:lnTo>
                      <a:pt x="7626" y="32606"/>
                    </a:lnTo>
                    <a:lnTo>
                      <a:pt x="7425" y="31833"/>
                    </a:lnTo>
                    <a:cubicBezTo>
                      <a:pt x="6984" y="30260"/>
                      <a:pt x="5532" y="29167"/>
                      <a:pt x="3890" y="29167"/>
                    </a:cubicBezTo>
                    <a:cubicBezTo>
                      <a:pt x="3828" y="29167"/>
                      <a:pt x="3767" y="29168"/>
                      <a:pt x="3705" y="29171"/>
                    </a:cubicBezTo>
                    <a:lnTo>
                      <a:pt x="2903" y="29200"/>
                    </a:lnTo>
                    <a:lnTo>
                      <a:pt x="2789" y="29200"/>
                    </a:lnTo>
                    <a:lnTo>
                      <a:pt x="1673" y="38501"/>
                    </a:lnTo>
                    <a:cubicBezTo>
                      <a:pt x="1315" y="41169"/>
                      <a:pt x="3442" y="43493"/>
                      <a:pt x="6122" y="43493"/>
                    </a:cubicBezTo>
                    <a:cubicBezTo>
                      <a:pt x="6231" y="43493"/>
                      <a:pt x="6341" y="43489"/>
                      <a:pt x="6452" y="43481"/>
                    </a:cubicBezTo>
                    <a:lnTo>
                      <a:pt x="12949" y="42994"/>
                    </a:lnTo>
                    <a:lnTo>
                      <a:pt x="20218" y="42508"/>
                    </a:lnTo>
                    <a:cubicBezTo>
                      <a:pt x="24539" y="42422"/>
                      <a:pt x="23795" y="36898"/>
                      <a:pt x="23166" y="31976"/>
                    </a:cubicBezTo>
                    <a:lnTo>
                      <a:pt x="23080" y="31747"/>
                    </a:lnTo>
                    <a:lnTo>
                      <a:pt x="21477" y="24964"/>
                    </a:lnTo>
                    <a:lnTo>
                      <a:pt x="21506" y="24850"/>
                    </a:lnTo>
                    <a:cubicBezTo>
                      <a:pt x="22651" y="29486"/>
                      <a:pt x="26514" y="32892"/>
                      <a:pt x="31236" y="33378"/>
                    </a:cubicBezTo>
                    <a:lnTo>
                      <a:pt x="31351" y="33378"/>
                    </a:lnTo>
                    <a:lnTo>
                      <a:pt x="35958" y="24249"/>
                    </a:lnTo>
                    <a:cubicBezTo>
                      <a:pt x="41110" y="14060"/>
                      <a:pt x="34528" y="1725"/>
                      <a:pt x="23166" y="609"/>
                    </a:cubicBezTo>
                    <a:cubicBezTo>
                      <a:pt x="23023" y="609"/>
                      <a:pt x="22880" y="581"/>
                      <a:pt x="22736" y="581"/>
                    </a:cubicBezTo>
                    <a:lnTo>
                      <a:pt x="13607" y="8"/>
                    </a:lnTo>
                    <a:lnTo>
                      <a:pt x="13292" y="8"/>
                    </a:lnTo>
                    <a:cubicBezTo>
                      <a:pt x="13150" y="3"/>
                      <a:pt x="13009" y="0"/>
                      <a:pt x="12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sp>
        <p:nvSpPr>
          <p:cNvPr id="431" name="Google Shape;431;p46"/>
          <p:cNvSpPr txBox="1">
            <a:spLocks noGrp="1"/>
          </p:cNvSpPr>
          <p:nvPr>
            <p:ph type="title"/>
          </p:nvPr>
        </p:nvSpPr>
        <p:spPr>
          <a:xfrm>
            <a:off x="3153150" y="1624350"/>
            <a:ext cx="5239350" cy="189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Times New Roman" panose="02020603050405020304" pitchFamily="18" charset="0"/>
                <a:cs typeface="Times New Roman" panose="02020603050405020304" pitchFamily="18" charset="0"/>
              </a:rPr>
              <a:t>LIMITATION</a:t>
            </a:r>
            <a:endParaRPr dirty="0">
              <a:latin typeface="Times New Roman" panose="02020603050405020304" pitchFamily="18" charset="0"/>
              <a:cs typeface="Times New Roman" panose="02020603050405020304" pitchFamily="18" charset="0"/>
            </a:endParaRPr>
          </a:p>
        </p:txBody>
      </p:sp>
      <p:grpSp>
        <p:nvGrpSpPr>
          <p:cNvPr id="432" name="Google Shape;432;p46"/>
          <p:cNvGrpSpPr/>
          <p:nvPr/>
        </p:nvGrpSpPr>
        <p:grpSpPr>
          <a:xfrm>
            <a:off x="1399775" y="2830375"/>
            <a:ext cx="2409050" cy="2313125"/>
            <a:chOff x="1193425" y="3057325"/>
            <a:chExt cx="2409050" cy="2313125"/>
          </a:xfrm>
        </p:grpSpPr>
        <p:sp>
          <p:nvSpPr>
            <p:cNvPr id="433" name="Google Shape;433;p46"/>
            <p:cNvSpPr/>
            <p:nvPr/>
          </p:nvSpPr>
          <p:spPr>
            <a:xfrm>
              <a:off x="1949700" y="3057325"/>
              <a:ext cx="1029125" cy="1232025"/>
            </a:xfrm>
            <a:custGeom>
              <a:avLst/>
              <a:gdLst/>
              <a:ahLst/>
              <a:cxnLst/>
              <a:rect l="l" t="t" r="r" b="b"/>
              <a:pathLst>
                <a:path w="41165" h="49281" extrusionOk="0">
                  <a:moveTo>
                    <a:pt x="28011" y="1"/>
                  </a:moveTo>
                  <a:cubicBezTo>
                    <a:pt x="27738" y="1"/>
                    <a:pt x="27464" y="10"/>
                    <a:pt x="27189" y="27"/>
                  </a:cubicBezTo>
                  <a:lnTo>
                    <a:pt x="17458" y="628"/>
                  </a:lnTo>
                  <a:cubicBezTo>
                    <a:pt x="7584" y="1372"/>
                    <a:pt x="0" y="9643"/>
                    <a:pt x="86" y="19517"/>
                  </a:cubicBezTo>
                  <a:lnTo>
                    <a:pt x="258" y="40237"/>
                  </a:lnTo>
                  <a:lnTo>
                    <a:pt x="40525" y="49281"/>
                  </a:lnTo>
                  <a:lnTo>
                    <a:pt x="40668" y="13535"/>
                  </a:lnTo>
                  <a:cubicBezTo>
                    <a:pt x="41165" y="6170"/>
                    <a:pt x="35280" y="1"/>
                    <a:pt x="28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34" name="Google Shape;434;p46"/>
            <p:cNvSpPr/>
            <p:nvPr/>
          </p:nvSpPr>
          <p:spPr>
            <a:xfrm>
              <a:off x="1193425" y="4146150"/>
              <a:ext cx="2409050" cy="1224300"/>
            </a:xfrm>
            <a:custGeom>
              <a:avLst/>
              <a:gdLst/>
              <a:ahLst/>
              <a:cxnLst/>
              <a:rect l="l" t="t" r="r" b="b"/>
              <a:pathLst>
                <a:path w="96362" h="48972" extrusionOk="0">
                  <a:moveTo>
                    <a:pt x="63811" y="1"/>
                  </a:moveTo>
                  <a:cubicBezTo>
                    <a:pt x="63453" y="1"/>
                    <a:pt x="63094" y="11"/>
                    <a:pt x="62734" y="33"/>
                  </a:cubicBezTo>
                  <a:lnTo>
                    <a:pt x="35145" y="1693"/>
                  </a:lnTo>
                  <a:cubicBezTo>
                    <a:pt x="26102" y="1693"/>
                    <a:pt x="17831" y="7903"/>
                    <a:pt x="13652" y="17862"/>
                  </a:cubicBezTo>
                  <a:lnTo>
                    <a:pt x="1" y="48972"/>
                  </a:lnTo>
                  <a:lnTo>
                    <a:pt x="96362" y="48972"/>
                  </a:lnTo>
                  <a:lnTo>
                    <a:pt x="84370" y="16431"/>
                  </a:lnTo>
                  <a:cubicBezTo>
                    <a:pt x="80657" y="6392"/>
                    <a:pt x="72635" y="1"/>
                    <a:pt x="63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35" name="Google Shape;435;p46"/>
            <p:cNvSpPr/>
            <p:nvPr/>
          </p:nvSpPr>
          <p:spPr>
            <a:xfrm>
              <a:off x="2112100" y="3181775"/>
              <a:ext cx="930875" cy="1130100"/>
            </a:xfrm>
            <a:custGeom>
              <a:avLst/>
              <a:gdLst/>
              <a:ahLst/>
              <a:cxnLst/>
              <a:rect l="l" t="t" r="r" b="b"/>
              <a:pathLst>
                <a:path w="37235" h="45204" extrusionOk="0">
                  <a:moveTo>
                    <a:pt x="22438" y="0"/>
                  </a:moveTo>
                  <a:cubicBezTo>
                    <a:pt x="21723" y="1116"/>
                    <a:pt x="21322" y="2433"/>
                    <a:pt x="21322" y="3835"/>
                  </a:cubicBezTo>
                  <a:lnTo>
                    <a:pt x="21322" y="4665"/>
                  </a:lnTo>
                  <a:cubicBezTo>
                    <a:pt x="21322" y="8500"/>
                    <a:pt x="18117" y="11562"/>
                    <a:pt x="14110" y="11591"/>
                  </a:cubicBezTo>
                  <a:lnTo>
                    <a:pt x="14139" y="18116"/>
                  </a:lnTo>
                  <a:cubicBezTo>
                    <a:pt x="13795" y="22295"/>
                    <a:pt x="12221" y="26273"/>
                    <a:pt x="9646" y="29564"/>
                  </a:cubicBezTo>
                  <a:lnTo>
                    <a:pt x="7270" y="26130"/>
                  </a:lnTo>
                  <a:lnTo>
                    <a:pt x="7270" y="26130"/>
                  </a:lnTo>
                  <a:cubicBezTo>
                    <a:pt x="7413" y="28448"/>
                    <a:pt x="7070" y="30880"/>
                    <a:pt x="6269" y="33141"/>
                  </a:cubicBezTo>
                  <a:cubicBezTo>
                    <a:pt x="5152" y="36289"/>
                    <a:pt x="2920" y="38894"/>
                    <a:pt x="1" y="40497"/>
                  </a:cubicBezTo>
                  <a:lnTo>
                    <a:pt x="201" y="40554"/>
                  </a:lnTo>
                  <a:cubicBezTo>
                    <a:pt x="144" y="40554"/>
                    <a:pt x="115" y="40582"/>
                    <a:pt x="115" y="40582"/>
                  </a:cubicBezTo>
                  <a:lnTo>
                    <a:pt x="17544" y="45076"/>
                  </a:lnTo>
                  <a:cubicBezTo>
                    <a:pt x="17869" y="45162"/>
                    <a:pt x="18192" y="45203"/>
                    <a:pt x="18508" y="45203"/>
                  </a:cubicBezTo>
                  <a:cubicBezTo>
                    <a:pt x="20588" y="45203"/>
                    <a:pt x="22362" y="43423"/>
                    <a:pt x="22238" y="41212"/>
                  </a:cubicBezTo>
                  <a:lnTo>
                    <a:pt x="21923" y="35688"/>
                  </a:lnTo>
                  <a:cubicBezTo>
                    <a:pt x="21780" y="34000"/>
                    <a:pt x="22496" y="32340"/>
                    <a:pt x="23783" y="31338"/>
                  </a:cubicBezTo>
                  <a:lnTo>
                    <a:pt x="28534" y="31911"/>
                  </a:lnTo>
                  <a:cubicBezTo>
                    <a:pt x="28895" y="31959"/>
                    <a:pt x="29247" y="31983"/>
                    <a:pt x="29587" y="31983"/>
                  </a:cubicBezTo>
                  <a:cubicBezTo>
                    <a:pt x="32674" y="31983"/>
                    <a:pt x="34828" y="30030"/>
                    <a:pt x="34544" y="26731"/>
                  </a:cubicBezTo>
                  <a:cubicBezTo>
                    <a:pt x="34544" y="26731"/>
                    <a:pt x="34659" y="22037"/>
                    <a:pt x="34544" y="21007"/>
                  </a:cubicBezTo>
                  <a:lnTo>
                    <a:pt x="34601" y="20892"/>
                  </a:lnTo>
                  <a:lnTo>
                    <a:pt x="36090" y="20234"/>
                  </a:lnTo>
                  <a:cubicBezTo>
                    <a:pt x="36977" y="19833"/>
                    <a:pt x="37234" y="18631"/>
                    <a:pt x="36662" y="17859"/>
                  </a:cubicBezTo>
                  <a:lnTo>
                    <a:pt x="34029" y="14396"/>
                  </a:lnTo>
                  <a:lnTo>
                    <a:pt x="33571" y="8701"/>
                  </a:lnTo>
                  <a:lnTo>
                    <a:pt x="33457" y="8701"/>
                  </a:lnTo>
                  <a:lnTo>
                    <a:pt x="33915" y="14253"/>
                  </a:lnTo>
                  <a:cubicBezTo>
                    <a:pt x="33886" y="14167"/>
                    <a:pt x="33857" y="14081"/>
                    <a:pt x="33857" y="13995"/>
                  </a:cubicBezTo>
                  <a:lnTo>
                    <a:pt x="33199" y="6382"/>
                  </a:lnTo>
                  <a:lnTo>
                    <a:pt x="33199" y="6297"/>
                  </a:lnTo>
                  <a:cubicBezTo>
                    <a:pt x="32256" y="5825"/>
                    <a:pt x="31193" y="5545"/>
                    <a:pt x="30076" y="5545"/>
                  </a:cubicBezTo>
                  <a:cubicBezTo>
                    <a:pt x="29972" y="5545"/>
                    <a:pt x="29869" y="5548"/>
                    <a:pt x="29765" y="5552"/>
                  </a:cubicBezTo>
                  <a:cubicBezTo>
                    <a:pt x="29307" y="5581"/>
                    <a:pt x="29021" y="5638"/>
                    <a:pt x="29021" y="5638"/>
                  </a:cubicBezTo>
                  <a:cubicBezTo>
                    <a:pt x="28880" y="5648"/>
                    <a:pt x="28740" y="5653"/>
                    <a:pt x="28601" y="5653"/>
                  </a:cubicBezTo>
                  <a:cubicBezTo>
                    <a:pt x="25489" y="5653"/>
                    <a:pt x="22849" y="3233"/>
                    <a:pt x="22438" y="0"/>
                  </a:cubicBezTo>
                  <a:close/>
                </a:path>
              </a:pathLst>
            </a:custGeom>
            <a:solidFill>
              <a:srgbClr val="ED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436" name="Google Shape;436;p46"/>
          <p:cNvGrpSpPr/>
          <p:nvPr/>
        </p:nvGrpSpPr>
        <p:grpSpPr>
          <a:xfrm>
            <a:off x="206350" y="2793675"/>
            <a:ext cx="1996225" cy="2349825"/>
            <a:chOff x="0" y="2793675"/>
            <a:chExt cx="1996225" cy="2349825"/>
          </a:xfrm>
        </p:grpSpPr>
        <p:sp>
          <p:nvSpPr>
            <p:cNvPr id="437" name="Google Shape;437;p46"/>
            <p:cNvSpPr/>
            <p:nvPr/>
          </p:nvSpPr>
          <p:spPr>
            <a:xfrm>
              <a:off x="543050" y="2793675"/>
              <a:ext cx="1045300" cy="885250"/>
            </a:xfrm>
            <a:custGeom>
              <a:avLst/>
              <a:gdLst/>
              <a:ahLst/>
              <a:cxnLst/>
              <a:rect l="l" t="t" r="r" b="b"/>
              <a:pathLst>
                <a:path w="41812" h="35410" extrusionOk="0">
                  <a:moveTo>
                    <a:pt x="28201" y="1"/>
                  </a:moveTo>
                  <a:cubicBezTo>
                    <a:pt x="28075" y="1"/>
                    <a:pt x="27947" y="3"/>
                    <a:pt x="27818" y="7"/>
                  </a:cubicBezTo>
                  <a:lnTo>
                    <a:pt x="27504" y="7"/>
                  </a:lnTo>
                  <a:lnTo>
                    <a:pt x="18374" y="580"/>
                  </a:lnTo>
                  <a:cubicBezTo>
                    <a:pt x="18231" y="580"/>
                    <a:pt x="18088" y="637"/>
                    <a:pt x="17945" y="637"/>
                  </a:cubicBezTo>
                  <a:cubicBezTo>
                    <a:pt x="6554" y="1725"/>
                    <a:pt x="1" y="14088"/>
                    <a:pt x="5123" y="24277"/>
                  </a:cubicBezTo>
                  <a:lnTo>
                    <a:pt x="10761" y="35409"/>
                  </a:lnTo>
                  <a:lnTo>
                    <a:pt x="26073" y="27739"/>
                  </a:lnTo>
                  <a:lnTo>
                    <a:pt x="35660" y="17465"/>
                  </a:lnTo>
                  <a:cubicBezTo>
                    <a:pt x="41812" y="10834"/>
                    <a:pt x="37140" y="1"/>
                    <a:pt x="28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38" name="Google Shape;438;p46"/>
            <p:cNvSpPr/>
            <p:nvPr/>
          </p:nvSpPr>
          <p:spPr>
            <a:xfrm>
              <a:off x="0" y="3970400"/>
              <a:ext cx="1996225" cy="1173100"/>
            </a:xfrm>
            <a:custGeom>
              <a:avLst/>
              <a:gdLst/>
              <a:ahLst/>
              <a:cxnLst/>
              <a:rect l="l" t="t" r="r" b="b"/>
              <a:pathLst>
                <a:path w="79849" h="46924" extrusionOk="0">
                  <a:moveTo>
                    <a:pt x="47742" y="1"/>
                  </a:moveTo>
                  <a:cubicBezTo>
                    <a:pt x="47541" y="1"/>
                    <a:pt x="47339" y="6"/>
                    <a:pt x="47136" y="17"/>
                  </a:cubicBezTo>
                  <a:lnTo>
                    <a:pt x="30079" y="1019"/>
                  </a:lnTo>
                  <a:cubicBezTo>
                    <a:pt x="23898" y="1019"/>
                    <a:pt x="18231" y="4510"/>
                    <a:pt x="15369" y="10005"/>
                  </a:cubicBezTo>
                  <a:lnTo>
                    <a:pt x="1" y="46924"/>
                  </a:lnTo>
                  <a:lnTo>
                    <a:pt x="79848" y="46924"/>
                  </a:lnTo>
                  <a:lnTo>
                    <a:pt x="57439" y="5741"/>
                  </a:lnTo>
                  <a:cubicBezTo>
                    <a:pt x="55504" y="2170"/>
                    <a:pt x="51777" y="1"/>
                    <a:pt x="477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39" name="Google Shape;439;p46"/>
            <p:cNvSpPr/>
            <p:nvPr/>
          </p:nvSpPr>
          <p:spPr>
            <a:xfrm>
              <a:off x="595275" y="3020625"/>
              <a:ext cx="994550" cy="1125750"/>
            </a:xfrm>
            <a:custGeom>
              <a:avLst/>
              <a:gdLst/>
              <a:ahLst/>
              <a:cxnLst/>
              <a:rect l="l" t="t" r="r" b="b"/>
              <a:pathLst>
                <a:path w="39782" h="45030" extrusionOk="0">
                  <a:moveTo>
                    <a:pt x="25032" y="0"/>
                  </a:moveTo>
                  <a:cubicBezTo>
                    <a:pt x="23135" y="0"/>
                    <a:pt x="21728" y="1664"/>
                    <a:pt x="22038" y="3522"/>
                  </a:cubicBezTo>
                  <a:cubicBezTo>
                    <a:pt x="22152" y="4295"/>
                    <a:pt x="22352" y="5010"/>
                    <a:pt x="22724" y="5640"/>
                  </a:cubicBezTo>
                  <a:cubicBezTo>
                    <a:pt x="27132" y="13882"/>
                    <a:pt x="20492" y="12737"/>
                    <a:pt x="19490" y="15943"/>
                  </a:cubicBezTo>
                  <a:cubicBezTo>
                    <a:pt x="19490" y="15943"/>
                    <a:pt x="20320" y="24242"/>
                    <a:pt x="7785" y="24328"/>
                  </a:cubicBezTo>
                  <a:lnTo>
                    <a:pt x="7671" y="25215"/>
                  </a:lnTo>
                  <a:cubicBezTo>
                    <a:pt x="7814" y="27677"/>
                    <a:pt x="7413" y="30224"/>
                    <a:pt x="6583" y="32570"/>
                  </a:cubicBezTo>
                  <a:cubicBezTo>
                    <a:pt x="5410" y="35919"/>
                    <a:pt x="3034" y="38666"/>
                    <a:pt x="1" y="40298"/>
                  </a:cubicBezTo>
                  <a:lnTo>
                    <a:pt x="25357" y="44991"/>
                  </a:lnTo>
                  <a:cubicBezTo>
                    <a:pt x="25500" y="45017"/>
                    <a:pt x="25641" y="45030"/>
                    <a:pt x="25778" y="45030"/>
                  </a:cubicBezTo>
                  <a:cubicBezTo>
                    <a:pt x="27294" y="45030"/>
                    <a:pt x="28424" y="43508"/>
                    <a:pt x="27847" y="41986"/>
                  </a:cubicBezTo>
                  <a:lnTo>
                    <a:pt x="26130" y="37665"/>
                  </a:lnTo>
                  <a:cubicBezTo>
                    <a:pt x="25157" y="35232"/>
                    <a:pt x="26073" y="32485"/>
                    <a:pt x="28334" y="31197"/>
                  </a:cubicBezTo>
                  <a:lnTo>
                    <a:pt x="28563" y="31082"/>
                  </a:lnTo>
                  <a:lnTo>
                    <a:pt x="29879" y="31254"/>
                  </a:lnTo>
                  <a:cubicBezTo>
                    <a:pt x="30161" y="31292"/>
                    <a:pt x="30434" y="31310"/>
                    <a:pt x="30698" y="31310"/>
                  </a:cubicBezTo>
                  <a:cubicBezTo>
                    <a:pt x="34049" y="31310"/>
                    <a:pt x="35918" y="28368"/>
                    <a:pt x="35918" y="24786"/>
                  </a:cubicBezTo>
                  <a:cubicBezTo>
                    <a:pt x="35918" y="24786"/>
                    <a:pt x="36032" y="20665"/>
                    <a:pt x="36204" y="19778"/>
                  </a:cubicBezTo>
                  <a:lnTo>
                    <a:pt x="36290" y="19635"/>
                  </a:lnTo>
                  <a:lnTo>
                    <a:pt x="38150" y="19520"/>
                  </a:lnTo>
                  <a:cubicBezTo>
                    <a:pt x="39180" y="19491"/>
                    <a:pt x="39781" y="18347"/>
                    <a:pt x="39295" y="17459"/>
                  </a:cubicBezTo>
                  <a:lnTo>
                    <a:pt x="35517" y="10848"/>
                  </a:lnTo>
                  <a:lnTo>
                    <a:pt x="35145" y="6040"/>
                  </a:lnTo>
                  <a:cubicBezTo>
                    <a:pt x="35145" y="6069"/>
                    <a:pt x="35088" y="6069"/>
                    <a:pt x="35088" y="6098"/>
                  </a:cubicBezTo>
                  <a:lnTo>
                    <a:pt x="34802" y="2635"/>
                  </a:lnTo>
                  <a:cubicBezTo>
                    <a:pt x="34744" y="1747"/>
                    <a:pt x="34515" y="918"/>
                    <a:pt x="34172" y="116"/>
                  </a:cubicBezTo>
                  <a:cubicBezTo>
                    <a:pt x="33774" y="216"/>
                    <a:pt x="33355" y="293"/>
                    <a:pt x="32933" y="293"/>
                  </a:cubicBezTo>
                  <a:cubicBezTo>
                    <a:pt x="32869" y="293"/>
                    <a:pt x="32805" y="292"/>
                    <a:pt x="32741" y="288"/>
                  </a:cubicBezTo>
                  <a:lnTo>
                    <a:pt x="25128" y="2"/>
                  </a:lnTo>
                  <a:cubicBezTo>
                    <a:pt x="25096" y="1"/>
                    <a:pt x="25064" y="0"/>
                    <a:pt x="25032" y="0"/>
                  </a:cubicBezTo>
                  <a:close/>
                </a:path>
              </a:pathLst>
            </a:custGeom>
            <a:solidFill>
              <a:srgbClr val="E4B6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
        <p:nvSpPr>
          <p:cNvPr id="2" name="Google Shape;227;p34">
            <a:extLst>
              <a:ext uri="{FF2B5EF4-FFF2-40B4-BE49-F238E27FC236}">
                <a16:creationId xmlns:a16="http://schemas.microsoft.com/office/drawing/2014/main" id="{266B27F8-17C2-966D-D947-61A935FA38F4}"/>
              </a:ext>
            </a:extLst>
          </p:cNvPr>
          <p:cNvSpPr/>
          <p:nvPr/>
        </p:nvSpPr>
        <p:spPr>
          <a:xfrm>
            <a:off x="5053130" y="1454836"/>
            <a:ext cx="844782" cy="626978"/>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latin typeface="Times New Roman" panose="02020603050405020304" pitchFamily="18" charset="0"/>
                <a:cs typeface="Times New Roman" panose="02020603050405020304" pitchFamily="18" charset="0"/>
              </a:rPr>
              <a:t>04.</a:t>
            </a:r>
            <a:endParaRPr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0763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3" name="TextBox 2">
            <a:extLst>
              <a:ext uri="{FF2B5EF4-FFF2-40B4-BE49-F238E27FC236}">
                <a16:creationId xmlns:a16="http://schemas.microsoft.com/office/drawing/2014/main" id="{D6441006-95D7-4930-B55B-7A3C3FCACDFD}"/>
              </a:ext>
            </a:extLst>
          </p:cNvPr>
          <p:cNvSpPr txBox="1"/>
          <p:nvPr/>
        </p:nvSpPr>
        <p:spPr>
          <a:xfrm>
            <a:off x="695737" y="473996"/>
            <a:ext cx="7424531" cy="4739054"/>
          </a:xfrm>
          <a:prstGeom prst="rect">
            <a:avLst/>
          </a:prstGeom>
          <a:noFill/>
        </p:spPr>
        <p:txBody>
          <a:bodyPr wrap="square">
            <a:spAutoFit/>
          </a:bodyPr>
          <a:lstStyle/>
          <a:p>
            <a:pPr marL="342900" indent="-342900">
              <a:lnSpc>
                <a:spcPct val="107000"/>
              </a:lnSpc>
              <a:buFont typeface="Courier New" panose="02070309020205020404" pitchFamily="49" charset="0"/>
              <a:buChar char="o"/>
            </a:pPr>
            <a:r>
              <a:rPr lang="en-US" b="1" i="0" dirty="0">
                <a:solidFill>
                  <a:schemeClr val="tx1"/>
                </a:solidFill>
                <a:effectLst/>
                <a:latin typeface="Times New Roman" panose="02020603050405020304" pitchFamily="18" charset="0"/>
                <a:cs typeface="Times New Roman" panose="02020603050405020304" pitchFamily="18" charset="0"/>
              </a:rPr>
              <a:t>Sample Bias:</a:t>
            </a:r>
            <a:r>
              <a:rPr lang="en-US" b="0" i="0" dirty="0">
                <a:solidFill>
                  <a:schemeClr val="tx1"/>
                </a:solidFill>
                <a:effectLst/>
                <a:latin typeface="Times New Roman" panose="02020603050405020304" pitchFamily="18" charset="0"/>
                <a:cs typeface="Times New Roman" panose="02020603050405020304" pitchFamily="18" charset="0"/>
              </a:rPr>
              <a:t> The findings are based on a specific sample of respondents and may not be fully representative of the entire workforce in Sri Lanka. Sample bias could affect the generalizability of the results.</a:t>
            </a:r>
            <a:endParaRPr lang="en-US" kern="100" dirty="0">
              <a:solidFill>
                <a:schemeClr val="tx1"/>
              </a:solidFill>
              <a:effectLst/>
              <a:latin typeface="Times New Roman" panose="02020603050405020304" pitchFamily="18" charset="0"/>
              <a:ea typeface="Aptos" panose="020B0004020202020204" pitchFamily="34" charset="0"/>
              <a:cs typeface="Times New Roman" panose="02020603050405020304" pitchFamily="18" charset="0"/>
            </a:endParaRPr>
          </a:p>
          <a:p>
            <a:pPr marL="342900" marR="0" lvl="0" indent="-342900">
              <a:lnSpc>
                <a:spcPct val="107000"/>
              </a:lnSpc>
              <a:spcBef>
                <a:spcPts val="0"/>
              </a:spcBef>
              <a:spcAft>
                <a:spcPts val="0"/>
              </a:spcAft>
              <a:buFont typeface="Courier New" panose="02070309020205020404" pitchFamily="49" charset="0"/>
              <a:buChar char="o"/>
            </a:pPr>
            <a:endParaRPr lang="en-US"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342900" indent="-342900">
              <a:lnSpc>
                <a:spcPct val="107000"/>
              </a:lnSpc>
              <a:buFont typeface="Courier New" panose="02070309020205020404" pitchFamily="49" charset="0"/>
              <a:buChar char="o"/>
            </a:pPr>
            <a:r>
              <a:rPr lang="en-US" b="1" i="0" dirty="0">
                <a:solidFill>
                  <a:schemeClr val="tx1"/>
                </a:solidFill>
                <a:effectLst/>
                <a:latin typeface="Times New Roman" panose="02020603050405020304" pitchFamily="18" charset="0"/>
                <a:cs typeface="Times New Roman" panose="02020603050405020304" pitchFamily="18" charset="0"/>
              </a:rPr>
              <a:t>Self-Reported Data:</a:t>
            </a:r>
            <a:r>
              <a:rPr lang="en-US" b="0" i="0" dirty="0">
                <a:solidFill>
                  <a:schemeClr val="tx1"/>
                </a:solidFill>
                <a:effectLst/>
                <a:latin typeface="Times New Roman" panose="02020603050405020304" pitchFamily="18" charset="0"/>
                <a:cs typeface="Times New Roman" panose="02020603050405020304" pitchFamily="18" charset="0"/>
              </a:rPr>
              <a:t> The data collected relies on self-reported responses from participants, which may be subject to social desirability bias or inaccuracies due to memory recall.</a:t>
            </a:r>
            <a:endParaRPr lang="en-US" kern="100" dirty="0">
              <a:latin typeface="Times New Roman" panose="02020603050405020304" pitchFamily="18" charset="0"/>
              <a:ea typeface="Aptos" panose="020B0004020202020204" pitchFamily="34" charset="0"/>
              <a:cs typeface="Times New Roman" panose="02020603050405020304" pitchFamily="18" charset="0"/>
            </a:endParaRPr>
          </a:p>
          <a:p>
            <a:pPr marL="0" marR="0" lvl="0" indent="0">
              <a:lnSpc>
                <a:spcPct val="107000"/>
              </a:lnSpc>
              <a:spcBef>
                <a:spcPts val="0"/>
              </a:spcBef>
              <a:spcAft>
                <a:spcPts val="0"/>
              </a:spcAft>
            </a:pPr>
            <a:endParaRPr lang="en-US"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342900" indent="-342900">
              <a:lnSpc>
                <a:spcPct val="107000"/>
              </a:lnSpc>
              <a:spcAft>
                <a:spcPts val="800"/>
              </a:spcAft>
              <a:buFont typeface="Courier New" panose="02070309020205020404" pitchFamily="49" charset="0"/>
              <a:buChar char="o"/>
            </a:pPr>
            <a:r>
              <a:rPr lang="en-US" b="1" i="0" dirty="0">
                <a:solidFill>
                  <a:schemeClr val="tx1"/>
                </a:solidFill>
                <a:effectLst/>
                <a:latin typeface="Times New Roman" panose="02020603050405020304" pitchFamily="18" charset="0"/>
                <a:cs typeface="Times New Roman" panose="02020603050405020304" pitchFamily="18" charset="0"/>
              </a:rPr>
              <a:t>Scope of Variables:</a:t>
            </a:r>
            <a:r>
              <a:rPr lang="en-US" b="0" i="0" dirty="0">
                <a:solidFill>
                  <a:schemeClr val="tx1"/>
                </a:solidFill>
                <a:effectLst/>
                <a:latin typeface="Times New Roman" panose="02020603050405020304" pitchFamily="18" charset="0"/>
                <a:cs typeface="Times New Roman" panose="02020603050405020304" pitchFamily="18" charset="0"/>
              </a:rPr>
              <a:t> The questionnaire focused on specific aspects of gender inequality and may not capture the full complexity of the issue. Other relevant variables or factors influencing gender inequality in the workplace could have been overlooked.</a:t>
            </a:r>
          </a:p>
          <a:p>
            <a:pPr marL="342900" indent="-342900">
              <a:lnSpc>
                <a:spcPct val="107000"/>
              </a:lnSpc>
              <a:spcAft>
                <a:spcPts val="800"/>
              </a:spcAft>
              <a:buFont typeface="Courier New" panose="02070309020205020404" pitchFamily="49" charset="0"/>
              <a:buChar char="o"/>
            </a:pPr>
            <a:endParaRPr lang="en-US"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342900" indent="-342900">
              <a:lnSpc>
                <a:spcPct val="107000"/>
              </a:lnSpc>
              <a:spcAft>
                <a:spcPts val="800"/>
              </a:spcAft>
              <a:buFont typeface="Courier New" panose="02070309020205020404" pitchFamily="49" charset="0"/>
              <a:buChar char="o"/>
            </a:pPr>
            <a:r>
              <a:rPr lang="en-US" b="1" i="0" dirty="0">
                <a:solidFill>
                  <a:schemeClr val="tx1"/>
                </a:solidFill>
                <a:effectLst/>
                <a:latin typeface="Times New Roman" panose="02020603050405020304" pitchFamily="18" charset="0"/>
                <a:cs typeface="Times New Roman" panose="02020603050405020304" pitchFamily="18" charset="0"/>
              </a:rPr>
              <a:t>Cross-Cultural Considerations:</a:t>
            </a:r>
            <a:r>
              <a:rPr lang="en-US" b="0" i="0" dirty="0">
                <a:solidFill>
                  <a:schemeClr val="tx1"/>
                </a:solidFill>
                <a:effectLst/>
                <a:latin typeface="Times New Roman" panose="02020603050405020304" pitchFamily="18" charset="0"/>
                <a:cs typeface="Times New Roman" panose="02020603050405020304" pitchFamily="18" charset="0"/>
              </a:rPr>
              <a:t> Cultural nuances and differences within Sri Lanka may influence perceptions and experiences of gender inequality differently across regions or demographics. These factors were not extensively explored in this study.</a:t>
            </a:r>
          </a:p>
          <a:p>
            <a:pPr marL="342900" indent="-342900">
              <a:lnSpc>
                <a:spcPct val="107000"/>
              </a:lnSpc>
              <a:spcAft>
                <a:spcPts val="800"/>
              </a:spcAft>
              <a:buFont typeface="Courier New" panose="02070309020205020404" pitchFamily="49" charset="0"/>
              <a:buChar char="o"/>
            </a:pPr>
            <a:endParaRPr lang="en-US" b="0" i="0" dirty="0">
              <a:solidFill>
                <a:srgbClr val="ECECEC"/>
              </a:solidFill>
              <a:effectLst/>
              <a:latin typeface="Times New Roman" panose="02020603050405020304" pitchFamily="18" charset="0"/>
              <a:cs typeface="Times New Roman" panose="02020603050405020304" pitchFamily="18" charset="0"/>
            </a:endParaRPr>
          </a:p>
          <a:p>
            <a:pPr marL="342900" indent="-342900">
              <a:lnSpc>
                <a:spcPct val="107000"/>
              </a:lnSpc>
              <a:spcAft>
                <a:spcPts val="800"/>
              </a:spcAft>
              <a:buFont typeface="Courier New" panose="02070309020205020404" pitchFamily="49" charset="0"/>
              <a:buChar char="o"/>
            </a:pPr>
            <a:r>
              <a:rPr lang="en-US" b="1" i="0" dirty="0">
                <a:solidFill>
                  <a:schemeClr val="tx1"/>
                </a:solidFill>
                <a:effectLst/>
                <a:latin typeface="Times New Roman" panose="02020603050405020304" pitchFamily="18" charset="0"/>
                <a:cs typeface="Times New Roman" panose="02020603050405020304" pitchFamily="18" charset="0"/>
              </a:rPr>
              <a:t>Temporal Limitations:</a:t>
            </a:r>
            <a:r>
              <a:rPr lang="en-US" b="0" i="0" dirty="0">
                <a:solidFill>
                  <a:schemeClr val="tx1"/>
                </a:solidFill>
                <a:effectLst/>
                <a:latin typeface="Times New Roman" panose="02020603050405020304" pitchFamily="18" charset="0"/>
                <a:cs typeface="Times New Roman" panose="02020603050405020304" pitchFamily="18" charset="0"/>
              </a:rPr>
              <a:t> The data collected reflects a specific point in time and may not capture changes or developments in gender dynamics in the workplace over time.</a:t>
            </a:r>
          </a:p>
          <a:p>
            <a:pPr marL="342900" marR="0" lvl="0" indent="-342900">
              <a:lnSpc>
                <a:spcPct val="107000"/>
              </a:lnSpc>
              <a:spcBef>
                <a:spcPts val="0"/>
              </a:spcBef>
              <a:spcAft>
                <a:spcPts val="800"/>
              </a:spcAft>
              <a:buFont typeface="Courier New" panose="02070309020205020404" pitchFamily="49" charset="0"/>
              <a:buChar char="o"/>
            </a:pPr>
            <a:endParaRPr lang="en-US" kern="100" dirty="0">
              <a:effectLst/>
              <a:latin typeface="Times New Roman" panose="02020603050405020304" pitchFamily="18"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10771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grpSp>
        <p:nvGrpSpPr>
          <p:cNvPr id="425" name="Google Shape;425;p46"/>
          <p:cNvGrpSpPr/>
          <p:nvPr/>
        </p:nvGrpSpPr>
        <p:grpSpPr>
          <a:xfrm>
            <a:off x="297825" y="1247963"/>
            <a:ext cx="2111400" cy="3128396"/>
            <a:chOff x="475525" y="2097713"/>
            <a:chExt cx="2111400" cy="3128396"/>
          </a:xfrm>
        </p:grpSpPr>
        <p:sp>
          <p:nvSpPr>
            <p:cNvPr id="426" name="Google Shape;426;p46"/>
            <p:cNvSpPr/>
            <p:nvPr/>
          </p:nvSpPr>
          <p:spPr>
            <a:xfrm flipH="1">
              <a:off x="1757200" y="2324713"/>
              <a:ext cx="484100" cy="586725"/>
            </a:xfrm>
            <a:custGeom>
              <a:avLst/>
              <a:gdLst/>
              <a:ahLst/>
              <a:cxnLst/>
              <a:rect l="l" t="t" r="r" b="b"/>
              <a:pathLst>
                <a:path w="19364" h="23469" extrusionOk="0">
                  <a:moveTo>
                    <a:pt x="14717" y="0"/>
                  </a:moveTo>
                  <a:cubicBezTo>
                    <a:pt x="14701" y="0"/>
                    <a:pt x="14685" y="0"/>
                    <a:pt x="14669" y="1"/>
                  </a:cubicBezTo>
                  <a:lnTo>
                    <a:pt x="7057" y="287"/>
                  </a:lnTo>
                  <a:cubicBezTo>
                    <a:pt x="6944" y="299"/>
                    <a:pt x="6834" y="305"/>
                    <a:pt x="6726" y="305"/>
                  </a:cubicBezTo>
                  <a:cubicBezTo>
                    <a:pt x="6341" y="305"/>
                    <a:pt x="5983" y="233"/>
                    <a:pt x="5626" y="144"/>
                  </a:cubicBezTo>
                  <a:cubicBezTo>
                    <a:pt x="5254" y="945"/>
                    <a:pt x="5053" y="1775"/>
                    <a:pt x="4968" y="2662"/>
                  </a:cubicBezTo>
                  <a:lnTo>
                    <a:pt x="4681" y="6125"/>
                  </a:lnTo>
                  <a:lnTo>
                    <a:pt x="4281" y="10876"/>
                  </a:lnTo>
                  <a:lnTo>
                    <a:pt x="532" y="17458"/>
                  </a:lnTo>
                  <a:cubicBezTo>
                    <a:pt x="1" y="18352"/>
                    <a:pt x="615" y="19464"/>
                    <a:pt x="1602" y="19464"/>
                  </a:cubicBezTo>
                  <a:cubicBezTo>
                    <a:pt x="1627" y="19464"/>
                    <a:pt x="1651" y="19463"/>
                    <a:pt x="1676" y="19462"/>
                  </a:cubicBezTo>
                  <a:lnTo>
                    <a:pt x="3537" y="19576"/>
                  </a:lnTo>
                  <a:lnTo>
                    <a:pt x="3622" y="19719"/>
                  </a:lnTo>
                  <a:cubicBezTo>
                    <a:pt x="3651" y="19805"/>
                    <a:pt x="3680" y="19891"/>
                    <a:pt x="3680" y="20091"/>
                  </a:cubicBezTo>
                  <a:lnTo>
                    <a:pt x="4481" y="20034"/>
                  </a:lnTo>
                  <a:cubicBezTo>
                    <a:pt x="4523" y="20033"/>
                    <a:pt x="4565" y="20032"/>
                    <a:pt x="4607" y="20032"/>
                  </a:cubicBezTo>
                  <a:cubicBezTo>
                    <a:pt x="6272" y="20032"/>
                    <a:pt x="7727" y="21133"/>
                    <a:pt x="8202" y="22724"/>
                  </a:cubicBezTo>
                  <a:lnTo>
                    <a:pt x="8402" y="23468"/>
                  </a:lnTo>
                  <a:lnTo>
                    <a:pt x="14984" y="22123"/>
                  </a:lnTo>
                  <a:cubicBezTo>
                    <a:pt x="17016" y="21694"/>
                    <a:pt x="18676" y="20234"/>
                    <a:pt x="19363" y="18288"/>
                  </a:cubicBezTo>
                  <a:lnTo>
                    <a:pt x="18361" y="15026"/>
                  </a:lnTo>
                  <a:cubicBezTo>
                    <a:pt x="17302" y="11706"/>
                    <a:pt x="17016" y="8214"/>
                    <a:pt x="17560" y="4723"/>
                  </a:cubicBezTo>
                  <a:lnTo>
                    <a:pt x="17732" y="3549"/>
                  </a:lnTo>
                  <a:cubicBezTo>
                    <a:pt x="18072" y="1676"/>
                    <a:pt x="16584" y="0"/>
                    <a:pt x="14717" y="0"/>
                  </a:cubicBezTo>
                  <a:close/>
                </a:path>
              </a:pathLst>
            </a:custGeom>
            <a:solidFill>
              <a:srgbClr val="623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nvGrpSpPr>
            <p:cNvPr id="427" name="Google Shape;427;p46"/>
            <p:cNvGrpSpPr/>
            <p:nvPr/>
          </p:nvGrpSpPr>
          <p:grpSpPr>
            <a:xfrm>
              <a:off x="475525" y="2097713"/>
              <a:ext cx="2111400" cy="3128396"/>
              <a:chOff x="475525" y="2097713"/>
              <a:chExt cx="2111400" cy="3128396"/>
            </a:xfrm>
          </p:grpSpPr>
          <p:sp>
            <p:nvSpPr>
              <p:cNvPr id="428" name="Google Shape;428;p46"/>
              <p:cNvSpPr/>
              <p:nvPr/>
            </p:nvSpPr>
            <p:spPr>
              <a:xfrm flipH="1">
                <a:off x="475525" y="3271783"/>
                <a:ext cx="2111400" cy="1954326"/>
              </a:xfrm>
              <a:custGeom>
                <a:avLst/>
                <a:gdLst/>
                <a:ahLst/>
                <a:cxnLst/>
                <a:rect l="l" t="t" r="r" b="b"/>
                <a:pathLst>
                  <a:path w="84456" h="47061" extrusionOk="0">
                    <a:moveTo>
                      <a:pt x="28163" y="0"/>
                    </a:moveTo>
                    <a:cubicBezTo>
                      <a:pt x="24777" y="0"/>
                      <a:pt x="21660" y="1943"/>
                      <a:pt x="20177" y="5019"/>
                    </a:cubicBezTo>
                    <a:lnTo>
                      <a:pt x="1" y="47060"/>
                    </a:lnTo>
                    <a:lnTo>
                      <a:pt x="84456" y="47060"/>
                    </a:lnTo>
                    <a:lnTo>
                      <a:pt x="64794" y="10027"/>
                    </a:lnTo>
                    <a:cubicBezTo>
                      <a:pt x="61932" y="4561"/>
                      <a:pt x="56266" y="1127"/>
                      <a:pt x="50084" y="1127"/>
                    </a:cubicBezTo>
                    <a:lnTo>
                      <a:pt x="28591" y="10"/>
                    </a:lnTo>
                    <a:cubicBezTo>
                      <a:pt x="28448" y="4"/>
                      <a:pt x="28305" y="0"/>
                      <a:pt x="2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29" name="Google Shape;429;p46"/>
              <p:cNvSpPr/>
              <p:nvPr/>
            </p:nvSpPr>
            <p:spPr>
              <a:xfrm flipH="1">
                <a:off x="1245650" y="2720388"/>
                <a:ext cx="710650" cy="731450"/>
              </a:xfrm>
              <a:custGeom>
                <a:avLst/>
                <a:gdLst/>
                <a:ahLst/>
                <a:cxnLst/>
                <a:rect l="l" t="t" r="r" b="b"/>
                <a:pathLst>
                  <a:path w="28426" h="29258" extrusionOk="0">
                    <a:moveTo>
                      <a:pt x="10882" y="0"/>
                    </a:moveTo>
                    <a:lnTo>
                      <a:pt x="10854" y="114"/>
                    </a:lnTo>
                    <a:lnTo>
                      <a:pt x="12542" y="7126"/>
                    </a:lnTo>
                    <a:cubicBezTo>
                      <a:pt x="13172" y="12020"/>
                      <a:pt x="13916" y="17572"/>
                      <a:pt x="9623" y="17658"/>
                    </a:cubicBezTo>
                    <a:lnTo>
                      <a:pt x="2382" y="18173"/>
                    </a:lnTo>
                    <a:cubicBezTo>
                      <a:pt x="2754" y="19347"/>
                      <a:pt x="2754" y="20663"/>
                      <a:pt x="2296" y="21894"/>
                    </a:cubicBezTo>
                    <a:lnTo>
                      <a:pt x="579" y="26215"/>
                    </a:lnTo>
                    <a:cubicBezTo>
                      <a:pt x="1" y="27688"/>
                      <a:pt x="1114" y="29258"/>
                      <a:pt x="2631" y="29258"/>
                    </a:cubicBezTo>
                    <a:cubicBezTo>
                      <a:pt x="2765" y="29258"/>
                      <a:pt x="2902" y="29246"/>
                      <a:pt x="3041" y="29220"/>
                    </a:cubicBezTo>
                    <a:lnTo>
                      <a:pt x="28426" y="24527"/>
                    </a:lnTo>
                    <a:cubicBezTo>
                      <a:pt x="25335" y="22867"/>
                      <a:pt x="22988" y="20091"/>
                      <a:pt x="21786" y="16771"/>
                    </a:cubicBezTo>
                    <a:cubicBezTo>
                      <a:pt x="20985" y="14424"/>
                      <a:pt x="20584" y="11877"/>
                      <a:pt x="20727" y="9416"/>
                    </a:cubicBezTo>
                    <a:lnTo>
                      <a:pt x="20613" y="8500"/>
                    </a:lnTo>
                    <a:cubicBezTo>
                      <a:pt x="15919" y="7985"/>
                      <a:pt x="12027" y="4608"/>
                      <a:pt x="10882" y="0"/>
                    </a:cubicBezTo>
                    <a:close/>
                  </a:path>
                </a:pathLst>
              </a:custGeom>
              <a:solidFill>
                <a:srgbClr val="623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30" name="Google Shape;430;p46"/>
              <p:cNvSpPr/>
              <p:nvPr/>
            </p:nvSpPr>
            <p:spPr>
              <a:xfrm flipH="1">
                <a:off x="1193425" y="2097713"/>
                <a:ext cx="1027750" cy="1087325"/>
              </a:xfrm>
              <a:custGeom>
                <a:avLst/>
                <a:gdLst/>
                <a:ahLst/>
                <a:cxnLst/>
                <a:rect l="l" t="t" r="r" b="b"/>
                <a:pathLst>
                  <a:path w="41110" h="43493" extrusionOk="0">
                    <a:moveTo>
                      <a:pt x="12869" y="0"/>
                    </a:moveTo>
                    <a:cubicBezTo>
                      <a:pt x="10103" y="0"/>
                      <a:pt x="7738" y="1065"/>
                      <a:pt x="5994" y="2727"/>
                    </a:cubicBezTo>
                    <a:lnTo>
                      <a:pt x="3132" y="2641"/>
                    </a:lnTo>
                    <a:cubicBezTo>
                      <a:pt x="3108" y="2641"/>
                      <a:pt x="3084" y="2640"/>
                      <a:pt x="3061" y="2640"/>
                    </a:cubicBezTo>
                    <a:cubicBezTo>
                      <a:pt x="1102" y="2640"/>
                      <a:pt x="0" y="4949"/>
                      <a:pt x="1329" y="6476"/>
                    </a:cubicBezTo>
                    <a:lnTo>
                      <a:pt x="1587" y="6906"/>
                    </a:lnTo>
                    <a:cubicBezTo>
                      <a:pt x="1930" y="7478"/>
                      <a:pt x="2417" y="7993"/>
                      <a:pt x="2932" y="8365"/>
                    </a:cubicBezTo>
                    <a:cubicBezTo>
                      <a:pt x="2474" y="10626"/>
                      <a:pt x="2732" y="13059"/>
                      <a:pt x="3905" y="15234"/>
                    </a:cubicBezTo>
                    <a:lnTo>
                      <a:pt x="4191" y="11771"/>
                    </a:lnTo>
                    <a:cubicBezTo>
                      <a:pt x="4277" y="10884"/>
                      <a:pt x="4477" y="10054"/>
                      <a:pt x="4849" y="9281"/>
                    </a:cubicBezTo>
                    <a:cubicBezTo>
                      <a:pt x="5246" y="9355"/>
                      <a:pt x="5643" y="9430"/>
                      <a:pt x="6076" y="9430"/>
                    </a:cubicBezTo>
                    <a:cubicBezTo>
                      <a:pt x="6143" y="9430"/>
                      <a:pt x="6211" y="9428"/>
                      <a:pt x="6280" y="9424"/>
                    </a:cubicBezTo>
                    <a:lnTo>
                      <a:pt x="13893" y="9138"/>
                    </a:lnTo>
                    <a:cubicBezTo>
                      <a:pt x="13925" y="9137"/>
                      <a:pt x="13956" y="9136"/>
                      <a:pt x="13988" y="9136"/>
                    </a:cubicBezTo>
                    <a:cubicBezTo>
                      <a:pt x="15859" y="9136"/>
                      <a:pt x="17293" y="10800"/>
                      <a:pt x="16955" y="12658"/>
                    </a:cubicBezTo>
                    <a:lnTo>
                      <a:pt x="16784" y="13860"/>
                    </a:lnTo>
                    <a:cubicBezTo>
                      <a:pt x="16297" y="17294"/>
                      <a:pt x="16526" y="20814"/>
                      <a:pt x="17585" y="24163"/>
                    </a:cubicBezTo>
                    <a:lnTo>
                      <a:pt x="18587" y="27397"/>
                    </a:lnTo>
                    <a:cubicBezTo>
                      <a:pt x="17900" y="29343"/>
                      <a:pt x="16240" y="30803"/>
                      <a:pt x="14208" y="31232"/>
                    </a:cubicBezTo>
                    <a:lnTo>
                      <a:pt x="7626" y="32606"/>
                    </a:lnTo>
                    <a:lnTo>
                      <a:pt x="7425" y="31833"/>
                    </a:lnTo>
                    <a:cubicBezTo>
                      <a:pt x="6984" y="30260"/>
                      <a:pt x="5532" y="29167"/>
                      <a:pt x="3890" y="29167"/>
                    </a:cubicBezTo>
                    <a:cubicBezTo>
                      <a:pt x="3828" y="29167"/>
                      <a:pt x="3767" y="29168"/>
                      <a:pt x="3705" y="29171"/>
                    </a:cubicBezTo>
                    <a:lnTo>
                      <a:pt x="2903" y="29200"/>
                    </a:lnTo>
                    <a:lnTo>
                      <a:pt x="2789" y="29200"/>
                    </a:lnTo>
                    <a:lnTo>
                      <a:pt x="1673" y="38501"/>
                    </a:lnTo>
                    <a:cubicBezTo>
                      <a:pt x="1315" y="41169"/>
                      <a:pt x="3442" y="43493"/>
                      <a:pt x="6122" y="43493"/>
                    </a:cubicBezTo>
                    <a:cubicBezTo>
                      <a:pt x="6231" y="43493"/>
                      <a:pt x="6341" y="43489"/>
                      <a:pt x="6452" y="43481"/>
                    </a:cubicBezTo>
                    <a:lnTo>
                      <a:pt x="12949" y="42994"/>
                    </a:lnTo>
                    <a:lnTo>
                      <a:pt x="20218" y="42508"/>
                    </a:lnTo>
                    <a:cubicBezTo>
                      <a:pt x="24539" y="42422"/>
                      <a:pt x="23795" y="36898"/>
                      <a:pt x="23166" y="31976"/>
                    </a:cubicBezTo>
                    <a:lnTo>
                      <a:pt x="23080" y="31747"/>
                    </a:lnTo>
                    <a:lnTo>
                      <a:pt x="21477" y="24964"/>
                    </a:lnTo>
                    <a:lnTo>
                      <a:pt x="21506" y="24850"/>
                    </a:lnTo>
                    <a:cubicBezTo>
                      <a:pt x="22651" y="29486"/>
                      <a:pt x="26514" y="32892"/>
                      <a:pt x="31236" y="33378"/>
                    </a:cubicBezTo>
                    <a:lnTo>
                      <a:pt x="31351" y="33378"/>
                    </a:lnTo>
                    <a:lnTo>
                      <a:pt x="35958" y="24249"/>
                    </a:lnTo>
                    <a:cubicBezTo>
                      <a:pt x="41110" y="14060"/>
                      <a:pt x="34528" y="1725"/>
                      <a:pt x="23166" y="609"/>
                    </a:cubicBezTo>
                    <a:cubicBezTo>
                      <a:pt x="23023" y="609"/>
                      <a:pt x="22880" y="581"/>
                      <a:pt x="22736" y="581"/>
                    </a:cubicBezTo>
                    <a:lnTo>
                      <a:pt x="13607" y="8"/>
                    </a:lnTo>
                    <a:lnTo>
                      <a:pt x="13292" y="8"/>
                    </a:lnTo>
                    <a:cubicBezTo>
                      <a:pt x="13150" y="3"/>
                      <a:pt x="13009" y="0"/>
                      <a:pt x="12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sp>
        <p:nvSpPr>
          <p:cNvPr id="431" name="Google Shape;431;p46"/>
          <p:cNvSpPr txBox="1">
            <a:spLocks noGrp="1"/>
          </p:cNvSpPr>
          <p:nvPr>
            <p:ph type="title"/>
          </p:nvPr>
        </p:nvSpPr>
        <p:spPr>
          <a:xfrm>
            <a:off x="1423275" y="1542213"/>
            <a:ext cx="8001000" cy="189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Times New Roman" panose="02020603050405020304" pitchFamily="18" charset="0"/>
                <a:cs typeface="Times New Roman" panose="02020603050405020304" pitchFamily="18" charset="0"/>
              </a:rPr>
              <a:t>RECOMMENDATION</a:t>
            </a:r>
            <a:endParaRPr dirty="0">
              <a:latin typeface="Times New Roman" panose="02020603050405020304" pitchFamily="18" charset="0"/>
              <a:cs typeface="Times New Roman" panose="02020603050405020304" pitchFamily="18" charset="0"/>
            </a:endParaRPr>
          </a:p>
        </p:txBody>
      </p:sp>
      <p:grpSp>
        <p:nvGrpSpPr>
          <p:cNvPr id="432" name="Google Shape;432;p46"/>
          <p:cNvGrpSpPr/>
          <p:nvPr/>
        </p:nvGrpSpPr>
        <p:grpSpPr>
          <a:xfrm>
            <a:off x="981825" y="2830375"/>
            <a:ext cx="2409050" cy="2313125"/>
            <a:chOff x="1193425" y="3057325"/>
            <a:chExt cx="2409050" cy="2313125"/>
          </a:xfrm>
        </p:grpSpPr>
        <p:sp>
          <p:nvSpPr>
            <p:cNvPr id="433" name="Google Shape;433;p46"/>
            <p:cNvSpPr/>
            <p:nvPr/>
          </p:nvSpPr>
          <p:spPr>
            <a:xfrm>
              <a:off x="1949700" y="3057325"/>
              <a:ext cx="1029125" cy="1232025"/>
            </a:xfrm>
            <a:custGeom>
              <a:avLst/>
              <a:gdLst/>
              <a:ahLst/>
              <a:cxnLst/>
              <a:rect l="l" t="t" r="r" b="b"/>
              <a:pathLst>
                <a:path w="41165" h="49281" extrusionOk="0">
                  <a:moveTo>
                    <a:pt x="28011" y="1"/>
                  </a:moveTo>
                  <a:cubicBezTo>
                    <a:pt x="27738" y="1"/>
                    <a:pt x="27464" y="10"/>
                    <a:pt x="27189" y="27"/>
                  </a:cubicBezTo>
                  <a:lnTo>
                    <a:pt x="17458" y="628"/>
                  </a:lnTo>
                  <a:cubicBezTo>
                    <a:pt x="7584" y="1372"/>
                    <a:pt x="0" y="9643"/>
                    <a:pt x="86" y="19517"/>
                  </a:cubicBezTo>
                  <a:lnTo>
                    <a:pt x="258" y="40237"/>
                  </a:lnTo>
                  <a:lnTo>
                    <a:pt x="40525" y="49281"/>
                  </a:lnTo>
                  <a:lnTo>
                    <a:pt x="40668" y="13535"/>
                  </a:lnTo>
                  <a:cubicBezTo>
                    <a:pt x="41165" y="6170"/>
                    <a:pt x="35280" y="1"/>
                    <a:pt x="28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34" name="Google Shape;434;p46"/>
            <p:cNvSpPr/>
            <p:nvPr/>
          </p:nvSpPr>
          <p:spPr>
            <a:xfrm>
              <a:off x="1193425" y="4146150"/>
              <a:ext cx="2409050" cy="1224300"/>
            </a:xfrm>
            <a:custGeom>
              <a:avLst/>
              <a:gdLst/>
              <a:ahLst/>
              <a:cxnLst/>
              <a:rect l="l" t="t" r="r" b="b"/>
              <a:pathLst>
                <a:path w="96362" h="48972" extrusionOk="0">
                  <a:moveTo>
                    <a:pt x="63811" y="1"/>
                  </a:moveTo>
                  <a:cubicBezTo>
                    <a:pt x="63453" y="1"/>
                    <a:pt x="63094" y="11"/>
                    <a:pt x="62734" y="33"/>
                  </a:cubicBezTo>
                  <a:lnTo>
                    <a:pt x="35145" y="1693"/>
                  </a:lnTo>
                  <a:cubicBezTo>
                    <a:pt x="26102" y="1693"/>
                    <a:pt x="17831" y="7903"/>
                    <a:pt x="13652" y="17862"/>
                  </a:cubicBezTo>
                  <a:lnTo>
                    <a:pt x="1" y="48972"/>
                  </a:lnTo>
                  <a:lnTo>
                    <a:pt x="96362" y="48972"/>
                  </a:lnTo>
                  <a:lnTo>
                    <a:pt x="84370" y="16431"/>
                  </a:lnTo>
                  <a:cubicBezTo>
                    <a:pt x="80657" y="6392"/>
                    <a:pt x="72635" y="1"/>
                    <a:pt x="63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35" name="Google Shape;435;p46"/>
            <p:cNvSpPr/>
            <p:nvPr/>
          </p:nvSpPr>
          <p:spPr>
            <a:xfrm>
              <a:off x="2112100" y="3181775"/>
              <a:ext cx="930875" cy="1130100"/>
            </a:xfrm>
            <a:custGeom>
              <a:avLst/>
              <a:gdLst/>
              <a:ahLst/>
              <a:cxnLst/>
              <a:rect l="l" t="t" r="r" b="b"/>
              <a:pathLst>
                <a:path w="37235" h="45204" extrusionOk="0">
                  <a:moveTo>
                    <a:pt x="22438" y="0"/>
                  </a:moveTo>
                  <a:cubicBezTo>
                    <a:pt x="21723" y="1116"/>
                    <a:pt x="21322" y="2433"/>
                    <a:pt x="21322" y="3835"/>
                  </a:cubicBezTo>
                  <a:lnTo>
                    <a:pt x="21322" y="4665"/>
                  </a:lnTo>
                  <a:cubicBezTo>
                    <a:pt x="21322" y="8500"/>
                    <a:pt x="18117" y="11562"/>
                    <a:pt x="14110" y="11591"/>
                  </a:cubicBezTo>
                  <a:lnTo>
                    <a:pt x="14139" y="18116"/>
                  </a:lnTo>
                  <a:cubicBezTo>
                    <a:pt x="13795" y="22295"/>
                    <a:pt x="12221" y="26273"/>
                    <a:pt x="9646" y="29564"/>
                  </a:cubicBezTo>
                  <a:lnTo>
                    <a:pt x="7270" y="26130"/>
                  </a:lnTo>
                  <a:lnTo>
                    <a:pt x="7270" y="26130"/>
                  </a:lnTo>
                  <a:cubicBezTo>
                    <a:pt x="7413" y="28448"/>
                    <a:pt x="7070" y="30880"/>
                    <a:pt x="6269" y="33141"/>
                  </a:cubicBezTo>
                  <a:cubicBezTo>
                    <a:pt x="5152" y="36289"/>
                    <a:pt x="2920" y="38894"/>
                    <a:pt x="1" y="40497"/>
                  </a:cubicBezTo>
                  <a:lnTo>
                    <a:pt x="201" y="40554"/>
                  </a:lnTo>
                  <a:cubicBezTo>
                    <a:pt x="144" y="40554"/>
                    <a:pt x="115" y="40582"/>
                    <a:pt x="115" y="40582"/>
                  </a:cubicBezTo>
                  <a:lnTo>
                    <a:pt x="17544" y="45076"/>
                  </a:lnTo>
                  <a:cubicBezTo>
                    <a:pt x="17869" y="45162"/>
                    <a:pt x="18192" y="45203"/>
                    <a:pt x="18508" y="45203"/>
                  </a:cubicBezTo>
                  <a:cubicBezTo>
                    <a:pt x="20588" y="45203"/>
                    <a:pt x="22362" y="43423"/>
                    <a:pt x="22238" y="41212"/>
                  </a:cubicBezTo>
                  <a:lnTo>
                    <a:pt x="21923" y="35688"/>
                  </a:lnTo>
                  <a:cubicBezTo>
                    <a:pt x="21780" y="34000"/>
                    <a:pt x="22496" y="32340"/>
                    <a:pt x="23783" y="31338"/>
                  </a:cubicBezTo>
                  <a:lnTo>
                    <a:pt x="28534" y="31911"/>
                  </a:lnTo>
                  <a:cubicBezTo>
                    <a:pt x="28895" y="31959"/>
                    <a:pt x="29247" y="31983"/>
                    <a:pt x="29587" y="31983"/>
                  </a:cubicBezTo>
                  <a:cubicBezTo>
                    <a:pt x="32674" y="31983"/>
                    <a:pt x="34828" y="30030"/>
                    <a:pt x="34544" y="26731"/>
                  </a:cubicBezTo>
                  <a:cubicBezTo>
                    <a:pt x="34544" y="26731"/>
                    <a:pt x="34659" y="22037"/>
                    <a:pt x="34544" y="21007"/>
                  </a:cubicBezTo>
                  <a:lnTo>
                    <a:pt x="34601" y="20892"/>
                  </a:lnTo>
                  <a:lnTo>
                    <a:pt x="36090" y="20234"/>
                  </a:lnTo>
                  <a:cubicBezTo>
                    <a:pt x="36977" y="19833"/>
                    <a:pt x="37234" y="18631"/>
                    <a:pt x="36662" y="17859"/>
                  </a:cubicBezTo>
                  <a:lnTo>
                    <a:pt x="34029" y="14396"/>
                  </a:lnTo>
                  <a:lnTo>
                    <a:pt x="33571" y="8701"/>
                  </a:lnTo>
                  <a:lnTo>
                    <a:pt x="33457" y="8701"/>
                  </a:lnTo>
                  <a:lnTo>
                    <a:pt x="33915" y="14253"/>
                  </a:lnTo>
                  <a:cubicBezTo>
                    <a:pt x="33886" y="14167"/>
                    <a:pt x="33857" y="14081"/>
                    <a:pt x="33857" y="13995"/>
                  </a:cubicBezTo>
                  <a:lnTo>
                    <a:pt x="33199" y="6382"/>
                  </a:lnTo>
                  <a:lnTo>
                    <a:pt x="33199" y="6297"/>
                  </a:lnTo>
                  <a:cubicBezTo>
                    <a:pt x="32256" y="5825"/>
                    <a:pt x="31193" y="5545"/>
                    <a:pt x="30076" y="5545"/>
                  </a:cubicBezTo>
                  <a:cubicBezTo>
                    <a:pt x="29972" y="5545"/>
                    <a:pt x="29869" y="5548"/>
                    <a:pt x="29765" y="5552"/>
                  </a:cubicBezTo>
                  <a:cubicBezTo>
                    <a:pt x="29307" y="5581"/>
                    <a:pt x="29021" y="5638"/>
                    <a:pt x="29021" y="5638"/>
                  </a:cubicBezTo>
                  <a:cubicBezTo>
                    <a:pt x="28880" y="5648"/>
                    <a:pt x="28740" y="5653"/>
                    <a:pt x="28601" y="5653"/>
                  </a:cubicBezTo>
                  <a:cubicBezTo>
                    <a:pt x="25489" y="5653"/>
                    <a:pt x="22849" y="3233"/>
                    <a:pt x="22438" y="0"/>
                  </a:cubicBezTo>
                  <a:close/>
                </a:path>
              </a:pathLst>
            </a:custGeom>
            <a:solidFill>
              <a:srgbClr val="ED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436" name="Google Shape;436;p46"/>
          <p:cNvGrpSpPr/>
          <p:nvPr/>
        </p:nvGrpSpPr>
        <p:grpSpPr>
          <a:xfrm>
            <a:off x="-283205" y="2793675"/>
            <a:ext cx="1996225" cy="2349825"/>
            <a:chOff x="0" y="2793675"/>
            <a:chExt cx="1996225" cy="2349825"/>
          </a:xfrm>
        </p:grpSpPr>
        <p:sp>
          <p:nvSpPr>
            <p:cNvPr id="437" name="Google Shape;437;p46"/>
            <p:cNvSpPr/>
            <p:nvPr/>
          </p:nvSpPr>
          <p:spPr>
            <a:xfrm>
              <a:off x="543050" y="2793675"/>
              <a:ext cx="1045300" cy="885250"/>
            </a:xfrm>
            <a:custGeom>
              <a:avLst/>
              <a:gdLst/>
              <a:ahLst/>
              <a:cxnLst/>
              <a:rect l="l" t="t" r="r" b="b"/>
              <a:pathLst>
                <a:path w="41812" h="35410" extrusionOk="0">
                  <a:moveTo>
                    <a:pt x="28201" y="1"/>
                  </a:moveTo>
                  <a:cubicBezTo>
                    <a:pt x="28075" y="1"/>
                    <a:pt x="27947" y="3"/>
                    <a:pt x="27818" y="7"/>
                  </a:cubicBezTo>
                  <a:lnTo>
                    <a:pt x="27504" y="7"/>
                  </a:lnTo>
                  <a:lnTo>
                    <a:pt x="18374" y="580"/>
                  </a:lnTo>
                  <a:cubicBezTo>
                    <a:pt x="18231" y="580"/>
                    <a:pt x="18088" y="637"/>
                    <a:pt x="17945" y="637"/>
                  </a:cubicBezTo>
                  <a:cubicBezTo>
                    <a:pt x="6554" y="1725"/>
                    <a:pt x="1" y="14088"/>
                    <a:pt x="5123" y="24277"/>
                  </a:cubicBezTo>
                  <a:lnTo>
                    <a:pt x="10761" y="35409"/>
                  </a:lnTo>
                  <a:lnTo>
                    <a:pt x="26073" y="27739"/>
                  </a:lnTo>
                  <a:lnTo>
                    <a:pt x="35660" y="17465"/>
                  </a:lnTo>
                  <a:cubicBezTo>
                    <a:pt x="41812" y="10834"/>
                    <a:pt x="37140" y="1"/>
                    <a:pt x="28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sp>
          <p:nvSpPr>
            <p:cNvPr id="438" name="Google Shape;438;p46"/>
            <p:cNvSpPr/>
            <p:nvPr/>
          </p:nvSpPr>
          <p:spPr>
            <a:xfrm>
              <a:off x="0" y="3970400"/>
              <a:ext cx="1996225" cy="1173100"/>
            </a:xfrm>
            <a:custGeom>
              <a:avLst/>
              <a:gdLst/>
              <a:ahLst/>
              <a:cxnLst/>
              <a:rect l="l" t="t" r="r" b="b"/>
              <a:pathLst>
                <a:path w="79849" h="46924" extrusionOk="0">
                  <a:moveTo>
                    <a:pt x="47742" y="1"/>
                  </a:moveTo>
                  <a:cubicBezTo>
                    <a:pt x="47541" y="1"/>
                    <a:pt x="47339" y="6"/>
                    <a:pt x="47136" y="17"/>
                  </a:cubicBezTo>
                  <a:lnTo>
                    <a:pt x="30079" y="1019"/>
                  </a:lnTo>
                  <a:cubicBezTo>
                    <a:pt x="23898" y="1019"/>
                    <a:pt x="18231" y="4510"/>
                    <a:pt x="15369" y="10005"/>
                  </a:cubicBezTo>
                  <a:lnTo>
                    <a:pt x="1" y="46924"/>
                  </a:lnTo>
                  <a:lnTo>
                    <a:pt x="79848" y="46924"/>
                  </a:lnTo>
                  <a:lnTo>
                    <a:pt x="57439" y="5741"/>
                  </a:lnTo>
                  <a:cubicBezTo>
                    <a:pt x="55504" y="2170"/>
                    <a:pt x="51777" y="1"/>
                    <a:pt x="477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39" name="Google Shape;439;p46"/>
            <p:cNvSpPr/>
            <p:nvPr/>
          </p:nvSpPr>
          <p:spPr>
            <a:xfrm>
              <a:off x="595275" y="3020625"/>
              <a:ext cx="994550" cy="1125750"/>
            </a:xfrm>
            <a:custGeom>
              <a:avLst/>
              <a:gdLst/>
              <a:ahLst/>
              <a:cxnLst/>
              <a:rect l="l" t="t" r="r" b="b"/>
              <a:pathLst>
                <a:path w="39782" h="45030" extrusionOk="0">
                  <a:moveTo>
                    <a:pt x="25032" y="0"/>
                  </a:moveTo>
                  <a:cubicBezTo>
                    <a:pt x="23135" y="0"/>
                    <a:pt x="21728" y="1664"/>
                    <a:pt x="22038" y="3522"/>
                  </a:cubicBezTo>
                  <a:cubicBezTo>
                    <a:pt x="22152" y="4295"/>
                    <a:pt x="22352" y="5010"/>
                    <a:pt x="22724" y="5640"/>
                  </a:cubicBezTo>
                  <a:cubicBezTo>
                    <a:pt x="27132" y="13882"/>
                    <a:pt x="20492" y="12737"/>
                    <a:pt x="19490" y="15943"/>
                  </a:cubicBezTo>
                  <a:cubicBezTo>
                    <a:pt x="19490" y="15943"/>
                    <a:pt x="20320" y="24242"/>
                    <a:pt x="7785" y="24328"/>
                  </a:cubicBezTo>
                  <a:lnTo>
                    <a:pt x="7671" y="25215"/>
                  </a:lnTo>
                  <a:cubicBezTo>
                    <a:pt x="7814" y="27677"/>
                    <a:pt x="7413" y="30224"/>
                    <a:pt x="6583" y="32570"/>
                  </a:cubicBezTo>
                  <a:cubicBezTo>
                    <a:pt x="5410" y="35919"/>
                    <a:pt x="3034" y="38666"/>
                    <a:pt x="1" y="40298"/>
                  </a:cubicBezTo>
                  <a:lnTo>
                    <a:pt x="25357" y="44991"/>
                  </a:lnTo>
                  <a:cubicBezTo>
                    <a:pt x="25500" y="45017"/>
                    <a:pt x="25641" y="45030"/>
                    <a:pt x="25778" y="45030"/>
                  </a:cubicBezTo>
                  <a:cubicBezTo>
                    <a:pt x="27294" y="45030"/>
                    <a:pt x="28424" y="43508"/>
                    <a:pt x="27847" y="41986"/>
                  </a:cubicBezTo>
                  <a:lnTo>
                    <a:pt x="26130" y="37665"/>
                  </a:lnTo>
                  <a:cubicBezTo>
                    <a:pt x="25157" y="35232"/>
                    <a:pt x="26073" y="32485"/>
                    <a:pt x="28334" y="31197"/>
                  </a:cubicBezTo>
                  <a:lnTo>
                    <a:pt x="28563" y="31082"/>
                  </a:lnTo>
                  <a:lnTo>
                    <a:pt x="29879" y="31254"/>
                  </a:lnTo>
                  <a:cubicBezTo>
                    <a:pt x="30161" y="31292"/>
                    <a:pt x="30434" y="31310"/>
                    <a:pt x="30698" y="31310"/>
                  </a:cubicBezTo>
                  <a:cubicBezTo>
                    <a:pt x="34049" y="31310"/>
                    <a:pt x="35918" y="28368"/>
                    <a:pt x="35918" y="24786"/>
                  </a:cubicBezTo>
                  <a:cubicBezTo>
                    <a:pt x="35918" y="24786"/>
                    <a:pt x="36032" y="20665"/>
                    <a:pt x="36204" y="19778"/>
                  </a:cubicBezTo>
                  <a:lnTo>
                    <a:pt x="36290" y="19635"/>
                  </a:lnTo>
                  <a:lnTo>
                    <a:pt x="38150" y="19520"/>
                  </a:lnTo>
                  <a:cubicBezTo>
                    <a:pt x="39180" y="19491"/>
                    <a:pt x="39781" y="18347"/>
                    <a:pt x="39295" y="17459"/>
                  </a:cubicBezTo>
                  <a:lnTo>
                    <a:pt x="35517" y="10848"/>
                  </a:lnTo>
                  <a:lnTo>
                    <a:pt x="35145" y="6040"/>
                  </a:lnTo>
                  <a:cubicBezTo>
                    <a:pt x="35145" y="6069"/>
                    <a:pt x="35088" y="6069"/>
                    <a:pt x="35088" y="6098"/>
                  </a:cubicBezTo>
                  <a:lnTo>
                    <a:pt x="34802" y="2635"/>
                  </a:lnTo>
                  <a:cubicBezTo>
                    <a:pt x="34744" y="1747"/>
                    <a:pt x="34515" y="918"/>
                    <a:pt x="34172" y="116"/>
                  </a:cubicBezTo>
                  <a:cubicBezTo>
                    <a:pt x="33774" y="216"/>
                    <a:pt x="33355" y="293"/>
                    <a:pt x="32933" y="293"/>
                  </a:cubicBezTo>
                  <a:cubicBezTo>
                    <a:pt x="32869" y="293"/>
                    <a:pt x="32805" y="292"/>
                    <a:pt x="32741" y="288"/>
                  </a:cubicBezTo>
                  <a:lnTo>
                    <a:pt x="25128" y="2"/>
                  </a:lnTo>
                  <a:cubicBezTo>
                    <a:pt x="25096" y="1"/>
                    <a:pt x="25064" y="0"/>
                    <a:pt x="25032" y="0"/>
                  </a:cubicBezTo>
                  <a:close/>
                </a:path>
              </a:pathLst>
            </a:custGeom>
            <a:solidFill>
              <a:srgbClr val="E4B6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
        <p:nvSpPr>
          <p:cNvPr id="2" name="Google Shape;227;p34">
            <a:extLst>
              <a:ext uri="{FF2B5EF4-FFF2-40B4-BE49-F238E27FC236}">
                <a16:creationId xmlns:a16="http://schemas.microsoft.com/office/drawing/2014/main" id="{089E1D1F-2003-864F-F10A-2300E14C64E6}"/>
              </a:ext>
            </a:extLst>
          </p:cNvPr>
          <p:cNvSpPr/>
          <p:nvPr/>
        </p:nvSpPr>
        <p:spPr>
          <a:xfrm>
            <a:off x="5033529" y="1066662"/>
            <a:ext cx="844782" cy="626978"/>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latin typeface="Times New Roman" panose="02020603050405020304" pitchFamily="18" charset="0"/>
                <a:cs typeface="Times New Roman" panose="02020603050405020304" pitchFamily="18" charset="0"/>
              </a:rPr>
              <a:t>05.</a:t>
            </a:r>
            <a:endParaRPr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93621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7" name="Google Shape;347;p40"/>
          <p:cNvSpPr txBox="1">
            <a:spLocks noGrp="1"/>
          </p:cNvSpPr>
          <p:nvPr>
            <p:ph type="subTitle" idx="5"/>
          </p:nvPr>
        </p:nvSpPr>
        <p:spPr>
          <a:xfrm>
            <a:off x="516944" y="378142"/>
            <a:ext cx="6387905" cy="3993357"/>
          </a:xfrm>
          <a:prstGeom prst="rect">
            <a:avLst/>
          </a:prstGeom>
        </p:spPr>
        <p:txBody>
          <a:bodyPr spcFirstLastPara="1" wrap="square" lIns="91425" tIns="91425" rIns="91425" bIns="91425" anchor="t" anchorCtr="0">
            <a:noAutofit/>
          </a:bodyPr>
          <a:lstStyle/>
          <a:p>
            <a:pPr marL="0" marR="0" algn="just">
              <a:lnSpc>
                <a:spcPct val="107000"/>
              </a:lnSpc>
              <a:spcBef>
                <a:spcPts val="0"/>
              </a:spcBef>
              <a:spcAft>
                <a:spcPts val="800"/>
              </a:spcAft>
              <a:buFont typeface="Wingdings" panose="05000000000000000000" pitchFamily="2" charset="2"/>
              <a:buChar char="q"/>
            </a:pPr>
            <a:endParaRPr lang="en-US" sz="1800" b="1"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buFont typeface="Wingdings" panose="05000000000000000000" pitchFamily="2" charset="2"/>
              <a:buChar char="q"/>
            </a:pPr>
            <a:endParaRPr lang="en-US" sz="1800" b="1" kern="100" dirty="0">
              <a:latin typeface="Times New Roman" panose="02020603050405020304" pitchFamily="18" charset="0"/>
              <a:ea typeface="Aptos" panose="020B0004020202020204" pitchFamily="34" charset="0"/>
              <a:cs typeface="Times New Roman" panose="02020603050405020304" pitchFamily="18" charset="0"/>
            </a:endParaRPr>
          </a:p>
          <a:p>
            <a:pPr marL="285750" marR="0" indent="-285750" algn="just">
              <a:lnSpc>
                <a:spcPct val="107000"/>
              </a:lnSpc>
              <a:spcBef>
                <a:spcPts val="0"/>
              </a:spcBef>
              <a:spcAft>
                <a:spcPts val="800"/>
              </a:spcAft>
              <a:buFont typeface="Wingdings" panose="05000000000000000000" pitchFamily="2" charset="2"/>
              <a:buChar char="q"/>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Policy Reform</a:t>
            </a:r>
          </a:p>
          <a:p>
            <a:pPr marL="0" marR="0" algn="just">
              <a:lnSpc>
                <a:spcPct val="107000"/>
              </a:lnSpc>
              <a:spcBef>
                <a:spcPts val="0"/>
              </a:spcBef>
              <a:spcAft>
                <a:spcPts val="800"/>
              </a:spcAft>
              <a:buFont typeface="Wingdings" panose="05000000000000000000" pitchFamily="2" charset="2"/>
              <a:buChar char="q"/>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Training and Awareness Programs</a:t>
            </a:r>
          </a:p>
          <a:p>
            <a:pPr marL="0" marR="0" algn="just">
              <a:lnSpc>
                <a:spcPct val="107000"/>
              </a:lnSpc>
              <a:spcBef>
                <a:spcPts val="0"/>
              </a:spcBef>
              <a:spcAft>
                <a:spcPts val="800"/>
              </a:spcAft>
              <a:buFont typeface="Wingdings" panose="05000000000000000000" pitchFamily="2" charset="2"/>
              <a:buChar char="q"/>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Mentorship and Networking Opportunities</a:t>
            </a:r>
            <a:endParaRPr lang="en-US" sz="1800" b="1" kern="100" dirty="0">
              <a:latin typeface="Times New Roman" panose="02020603050405020304" pitchFamily="18"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buFont typeface="Wingdings" panose="05000000000000000000" pitchFamily="2" charset="2"/>
              <a:buChar char="q"/>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Flexible Work Arrangements</a:t>
            </a:r>
          </a:p>
          <a:p>
            <a:pPr marL="0" marR="0" algn="just">
              <a:lnSpc>
                <a:spcPct val="107000"/>
              </a:lnSpc>
              <a:spcBef>
                <a:spcPts val="0"/>
              </a:spcBef>
              <a:spcAft>
                <a:spcPts val="800"/>
              </a:spcAft>
              <a:buFont typeface="Wingdings" panose="05000000000000000000" pitchFamily="2" charset="2"/>
              <a:buChar char="q"/>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Transparent Performance Evaluation Processes</a:t>
            </a:r>
            <a:endParaRPr lang="en-US" sz="1800" b="1" kern="100" dirty="0">
              <a:latin typeface="Times New Roman" panose="02020603050405020304" pitchFamily="18" charset="0"/>
              <a:ea typeface="Aptos" panose="020B0004020202020204" pitchFamily="34" charset="0"/>
              <a:cs typeface="Times New Roman" panose="02020603050405020304" pitchFamily="18" charset="0"/>
            </a:endParaRPr>
          </a:p>
          <a:p>
            <a:pPr marL="0" marR="0" algn="just">
              <a:lnSpc>
                <a:spcPct val="107000"/>
              </a:lnSpc>
              <a:spcBef>
                <a:spcPts val="0"/>
              </a:spcBef>
              <a:spcAft>
                <a:spcPts val="800"/>
              </a:spcAft>
              <a:buFont typeface="Wingdings" panose="05000000000000000000" pitchFamily="2" charset="2"/>
              <a:buChar char="q"/>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Supportive Organizational Culture</a:t>
            </a:r>
          </a:p>
          <a:p>
            <a:pPr marL="0" marR="0" algn="just">
              <a:lnSpc>
                <a:spcPct val="107000"/>
              </a:lnSpc>
              <a:spcBef>
                <a:spcPts val="0"/>
              </a:spcBef>
              <a:spcAft>
                <a:spcPts val="800"/>
              </a:spcAft>
              <a:buFont typeface="Wingdings" panose="05000000000000000000" pitchFamily="2" charset="2"/>
              <a:buChar char="q"/>
            </a:pPr>
            <a:r>
              <a:rPr lang="en-US" sz="1800" b="1" kern="100" dirty="0">
                <a:effectLst/>
                <a:latin typeface="Times New Roman" panose="02020603050405020304" pitchFamily="18" charset="0"/>
                <a:ea typeface="Aptos" panose="020B0004020202020204" pitchFamily="34" charset="0"/>
                <a:cs typeface="Times New Roman" panose="02020603050405020304" pitchFamily="18" charset="0"/>
              </a:rPr>
              <a:t>Collaboration with External Partners</a:t>
            </a:r>
          </a:p>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grpSp>
        <p:nvGrpSpPr>
          <p:cNvPr id="351" name="Google Shape;351;p40"/>
          <p:cNvGrpSpPr/>
          <p:nvPr/>
        </p:nvGrpSpPr>
        <p:grpSpPr>
          <a:xfrm>
            <a:off x="6345350" y="2830375"/>
            <a:ext cx="2409050" cy="2313125"/>
            <a:chOff x="6255300" y="2830375"/>
            <a:chExt cx="2409050" cy="2313125"/>
          </a:xfrm>
        </p:grpSpPr>
        <p:sp>
          <p:nvSpPr>
            <p:cNvPr id="352" name="Google Shape;352;p40"/>
            <p:cNvSpPr/>
            <p:nvPr/>
          </p:nvSpPr>
          <p:spPr>
            <a:xfrm flipH="1">
              <a:off x="6878950" y="2830375"/>
              <a:ext cx="1029125" cy="1232025"/>
            </a:xfrm>
            <a:custGeom>
              <a:avLst/>
              <a:gdLst/>
              <a:ahLst/>
              <a:cxnLst/>
              <a:rect l="l" t="t" r="r" b="b"/>
              <a:pathLst>
                <a:path w="41165" h="49281" extrusionOk="0">
                  <a:moveTo>
                    <a:pt x="28011" y="1"/>
                  </a:moveTo>
                  <a:cubicBezTo>
                    <a:pt x="27738" y="1"/>
                    <a:pt x="27464" y="10"/>
                    <a:pt x="27189" y="27"/>
                  </a:cubicBezTo>
                  <a:lnTo>
                    <a:pt x="17458" y="628"/>
                  </a:lnTo>
                  <a:cubicBezTo>
                    <a:pt x="7584" y="1372"/>
                    <a:pt x="0" y="9643"/>
                    <a:pt x="86" y="19517"/>
                  </a:cubicBezTo>
                  <a:lnTo>
                    <a:pt x="258" y="40237"/>
                  </a:lnTo>
                  <a:lnTo>
                    <a:pt x="40525" y="49281"/>
                  </a:lnTo>
                  <a:lnTo>
                    <a:pt x="40668" y="13535"/>
                  </a:lnTo>
                  <a:cubicBezTo>
                    <a:pt x="41165" y="6170"/>
                    <a:pt x="35280" y="1"/>
                    <a:pt x="28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53" name="Google Shape;353;p40"/>
            <p:cNvSpPr/>
            <p:nvPr/>
          </p:nvSpPr>
          <p:spPr>
            <a:xfrm flipH="1">
              <a:off x="6255300" y="3919200"/>
              <a:ext cx="2409050" cy="1224300"/>
            </a:xfrm>
            <a:custGeom>
              <a:avLst/>
              <a:gdLst/>
              <a:ahLst/>
              <a:cxnLst/>
              <a:rect l="l" t="t" r="r" b="b"/>
              <a:pathLst>
                <a:path w="96362" h="48972" extrusionOk="0">
                  <a:moveTo>
                    <a:pt x="63811" y="1"/>
                  </a:moveTo>
                  <a:cubicBezTo>
                    <a:pt x="63453" y="1"/>
                    <a:pt x="63094" y="11"/>
                    <a:pt x="62734" y="33"/>
                  </a:cubicBezTo>
                  <a:lnTo>
                    <a:pt x="35145" y="1693"/>
                  </a:lnTo>
                  <a:cubicBezTo>
                    <a:pt x="26102" y="1693"/>
                    <a:pt x="17831" y="7903"/>
                    <a:pt x="13652" y="17862"/>
                  </a:cubicBezTo>
                  <a:lnTo>
                    <a:pt x="1" y="48972"/>
                  </a:lnTo>
                  <a:lnTo>
                    <a:pt x="96362" y="48972"/>
                  </a:lnTo>
                  <a:lnTo>
                    <a:pt x="84370" y="16431"/>
                  </a:lnTo>
                  <a:cubicBezTo>
                    <a:pt x="80657" y="6392"/>
                    <a:pt x="72635" y="1"/>
                    <a:pt x="63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54" name="Google Shape;354;p40"/>
            <p:cNvSpPr/>
            <p:nvPr/>
          </p:nvSpPr>
          <p:spPr>
            <a:xfrm flipH="1">
              <a:off x="6814800" y="2954825"/>
              <a:ext cx="930875" cy="1130100"/>
            </a:xfrm>
            <a:custGeom>
              <a:avLst/>
              <a:gdLst/>
              <a:ahLst/>
              <a:cxnLst/>
              <a:rect l="l" t="t" r="r" b="b"/>
              <a:pathLst>
                <a:path w="37235" h="45204" extrusionOk="0">
                  <a:moveTo>
                    <a:pt x="22438" y="0"/>
                  </a:moveTo>
                  <a:cubicBezTo>
                    <a:pt x="21723" y="1116"/>
                    <a:pt x="21322" y="2433"/>
                    <a:pt x="21322" y="3835"/>
                  </a:cubicBezTo>
                  <a:lnTo>
                    <a:pt x="21322" y="4665"/>
                  </a:lnTo>
                  <a:cubicBezTo>
                    <a:pt x="21322" y="8500"/>
                    <a:pt x="18117" y="11562"/>
                    <a:pt x="14110" y="11591"/>
                  </a:cubicBezTo>
                  <a:lnTo>
                    <a:pt x="14139" y="18116"/>
                  </a:lnTo>
                  <a:cubicBezTo>
                    <a:pt x="13795" y="22295"/>
                    <a:pt x="12221" y="26273"/>
                    <a:pt x="9646" y="29564"/>
                  </a:cubicBezTo>
                  <a:lnTo>
                    <a:pt x="7270" y="26130"/>
                  </a:lnTo>
                  <a:lnTo>
                    <a:pt x="7270" y="26130"/>
                  </a:lnTo>
                  <a:cubicBezTo>
                    <a:pt x="7413" y="28448"/>
                    <a:pt x="7070" y="30880"/>
                    <a:pt x="6269" y="33141"/>
                  </a:cubicBezTo>
                  <a:cubicBezTo>
                    <a:pt x="5152" y="36289"/>
                    <a:pt x="2920" y="38894"/>
                    <a:pt x="1" y="40497"/>
                  </a:cubicBezTo>
                  <a:lnTo>
                    <a:pt x="201" y="40554"/>
                  </a:lnTo>
                  <a:cubicBezTo>
                    <a:pt x="144" y="40554"/>
                    <a:pt x="115" y="40582"/>
                    <a:pt x="115" y="40582"/>
                  </a:cubicBezTo>
                  <a:lnTo>
                    <a:pt x="17544" y="45076"/>
                  </a:lnTo>
                  <a:cubicBezTo>
                    <a:pt x="17869" y="45162"/>
                    <a:pt x="18192" y="45203"/>
                    <a:pt x="18508" y="45203"/>
                  </a:cubicBezTo>
                  <a:cubicBezTo>
                    <a:pt x="20588" y="45203"/>
                    <a:pt x="22362" y="43423"/>
                    <a:pt x="22238" y="41212"/>
                  </a:cubicBezTo>
                  <a:lnTo>
                    <a:pt x="21923" y="35688"/>
                  </a:lnTo>
                  <a:cubicBezTo>
                    <a:pt x="21780" y="34000"/>
                    <a:pt x="22496" y="32340"/>
                    <a:pt x="23783" y="31338"/>
                  </a:cubicBezTo>
                  <a:lnTo>
                    <a:pt x="28534" y="31911"/>
                  </a:lnTo>
                  <a:cubicBezTo>
                    <a:pt x="28895" y="31959"/>
                    <a:pt x="29247" y="31983"/>
                    <a:pt x="29587" y="31983"/>
                  </a:cubicBezTo>
                  <a:cubicBezTo>
                    <a:pt x="32674" y="31983"/>
                    <a:pt x="34828" y="30030"/>
                    <a:pt x="34544" y="26731"/>
                  </a:cubicBezTo>
                  <a:cubicBezTo>
                    <a:pt x="34544" y="26731"/>
                    <a:pt x="34659" y="22037"/>
                    <a:pt x="34544" y="21007"/>
                  </a:cubicBezTo>
                  <a:lnTo>
                    <a:pt x="34601" y="20892"/>
                  </a:lnTo>
                  <a:lnTo>
                    <a:pt x="36090" y="20234"/>
                  </a:lnTo>
                  <a:cubicBezTo>
                    <a:pt x="36977" y="19833"/>
                    <a:pt x="37234" y="18631"/>
                    <a:pt x="36662" y="17859"/>
                  </a:cubicBezTo>
                  <a:lnTo>
                    <a:pt x="34029" y="14396"/>
                  </a:lnTo>
                  <a:lnTo>
                    <a:pt x="33571" y="8701"/>
                  </a:lnTo>
                  <a:lnTo>
                    <a:pt x="33457" y="8701"/>
                  </a:lnTo>
                  <a:lnTo>
                    <a:pt x="33915" y="14253"/>
                  </a:lnTo>
                  <a:cubicBezTo>
                    <a:pt x="33886" y="14167"/>
                    <a:pt x="33857" y="14081"/>
                    <a:pt x="33857" y="13995"/>
                  </a:cubicBezTo>
                  <a:lnTo>
                    <a:pt x="33199" y="6382"/>
                  </a:lnTo>
                  <a:lnTo>
                    <a:pt x="33199" y="6297"/>
                  </a:lnTo>
                  <a:cubicBezTo>
                    <a:pt x="32256" y="5825"/>
                    <a:pt x="31193" y="5545"/>
                    <a:pt x="30076" y="5545"/>
                  </a:cubicBezTo>
                  <a:cubicBezTo>
                    <a:pt x="29972" y="5545"/>
                    <a:pt x="29869" y="5548"/>
                    <a:pt x="29765" y="5552"/>
                  </a:cubicBezTo>
                  <a:cubicBezTo>
                    <a:pt x="29307" y="5581"/>
                    <a:pt x="29021" y="5638"/>
                    <a:pt x="29021" y="5638"/>
                  </a:cubicBezTo>
                  <a:cubicBezTo>
                    <a:pt x="28880" y="5648"/>
                    <a:pt x="28740" y="5653"/>
                    <a:pt x="28601" y="5653"/>
                  </a:cubicBezTo>
                  <a:cubicBezTo>
                    <a:pt x="25489" y="5653"/>
                    <a:pt x="22849" y="3233"/>
                    <a:pt x="22438" y="0"/>
                  </a:cubicBezTo>
                  <a:close/>
                </a:path>
              </a:pathLst>
            </a:custGeom>
            <a:solidFill>
              <a:srgbClr val="AA7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44"/>
          <p:cNvSpPr txBox="1">
            <a:spLocks noGrp="1"/>
          </p:cNvSpPr>
          <p:nvPr>
            <p:ph type="title"/>
          </p:nvPr>
        </p:nvSpPr>
        <p:spPr>
          <a:xfrm>
            <a:off x="81750" y="2205850"/>
            <a:ext cx="6404775" cy="88877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CONCLUSION</a:t>
            </a:r>
            <a:endParaRPr dirty="0">
              <a:latin typeface="Times New Roman" panose="02020603050405020304" pitchFamily="18" charset="0"/>
              <a:cs typeface="Times New Roman" panose="02020603050405020304" pitchFamily="18" charset="0"/>
            </a:endParaRPr>
          </a:p>
        </p:txBody>
      </p:sp>
      <p:grpSp>
        <p:nvGrpSpPr>
          <p:cNvPr id="399" name="Google Shape;399;p44"/>
          <p:cNvGrpSpPr/>
          <p:nvPr/>
        </p:nvGrpSpPr>
        <p:grpSpPr>
          <a:xfrm>
            <a:off x="6043125" y="1675700"/>
            <a:ext cx="2085650" cy="2672421"/>
            <a:chOff x="6043125" y="2170925"/>
            <a:chExt cx="2085650" cy="2672421"/>
          </a:xfrm>
        </p:grpSpPr>
        <p:sp>
          <p:nvSpPr>
            <p:cNvPr id="400" name="Google Shape;400;p44"/>
            <p:cNvSpPr/>
            <p:nvPr/>
          </p:nvSpPr>
          <p:spPr>
            <a:xfrm>
              <a:off x="6667025" y="2170925"/>
              <a:ext cx="1032475" cy="885075"/>
            </a:xfrm>
            <a:custGeom>
              <a:avLst/>
              <a:gdLst/>
              <a:ahLst/>
              <a:cxnLst/>
              <a:rect l="l" t="t" r="r" b="b"/>
              <a:pathLst>
                <a:path w="41299" h="35403" extrusionOk="0">
                  <a:moveTo>
                    <a:pt x="23848" y="862"/>
                  </a:moveTo>
                  <a:cubicBezTo>
                    <a:pt x="24528" y="862"/>
                    <a:pt x="25195" y="1018"/>
                    <a:pt x="25815" y="1317"/>
                  </a:cubicBezTo>
                  <a:cubicBezTo>
                    <a:pt x="25415" y="1346"/>
                    <a:pt x="25014" y="1432"/>
                    <a:pt x="24671" y="1489"/>
                  </a:cubicBezTo>
                  <a:cubicBezTo>
                    <a:pt x="24155" y="1289"/>
                    <a:pt x="23669" y="1088"/>
                    <a:pt x="23154" y="916"/>
                  </a:cubicBezTo>
                  <a:cubicBezTo>
                    <a:pt x="23386" y="880"/>
                    <a:pt x="23617" y="862"/>
                    <a:pt x="23848" y="862"/>
                  </a:cubicBezTo>
                  <a:close/>
                  <a:moveTo>
                    <a:pt x="17659" y="1"/>
                  </a:moveTo>
                  <a:cubicBezTo>
                    <a:pt x="7928" y="1"/>
                    <a:pt x="1" y="7900"/>
                    <a:pt x="1" y="17630"/>
                  </a:cubicBezTo>
                  <a:cubicBezTo>
                    <a:pt x="1" y="27046"/>
                    <a:pt x="7385" y="34716"/>
                    <a:pt x="16686" y="35231"/>
                  </a:cubicBezTo>
                  <a:lnTo>
                    <a:pt x="16686" y="35403"/>
                  </a:lnTo>
                  <a:cubicBezTo>
                    <a:pt x="16743" y="35374"/>
                    <a:pt x="16857" y="35288"/>
                    <a:pt x="16972" y="35260"/>
                  </a:cubicBezTo>
                  <a:lnTo>
                    <a:pt x="17659" y="35260"/>
                  </a:lnTo>
                  <a:cubicBezTo>
                    <a:pt x="27389" y="35260"/>
                    <a:pt x="35288" y="27361"/>
                    <a:pt x="35288" y="17630"/>
                  </a:cubicBezTo>
                  <a:cubicBezTo>
                    <a:pt x="35288" y="14682"/>
                    <a:pt x="34573" y="11935"/>
                    <a:pt x="33314" y="9502"/>
                  </a:cubicBezTo>
                  <a:lnTo>
                    <a:pt x="33314" y="9502"/>
                  </a:lnTo>
                  <a:cubicBezTo>
                    <a:pt x="33635" y="9567"/>
                    <a:pt x="33974" y="9599"/>
                    <a:pt x="34328" y="9599"/>
                  </a:cubicBezTo>
                  <a:cubicBezTo>
                    <a:pt x="34446" y="9599"/>
                    <a:pt x="34566" y="9595"/>
                    <a:pt x="34687" y="9588"/>
                  </a:cubicBezTo>
                  <a:cubicBezTo>
                    <a:pt x="34687" y="9588"/>
                    <a:pt x="34916" y="9531"/>
                    <a:pt x="35345" y="9531"/>
                  </a:cubicBezTo>
                  <a:cubicBezTo>
                    <a:pt x="35453" y="9526"/>
                    <a:pt x="35561" y="9523"/>
                    <a:pt x="35668" y="9523"/>
                  </a:cubicBezTo>
                  <a:cubicBezTo>
                    <a:pt x="36723" y="9523"/>
                    <a:pt x="37725" y="9776"/>
                    <a:pt x="38608" y="10218"/>
                  </a:cubicBezTo>
                  <a:cubicBezTo>
                    <a:pt x="39581" y="10733"/>
                    <a:pt x="40411" y="11506"/>
                    <a:pt x="40983" y="12450"/>
                  </a:cubicBezTo>
                  <a:cubicBezTo>
                    <a:pt x="41184" y="11649"/>
                    <a:pt x="41298" y="10790"/>
                    <a:pt x="41270" y="9932"/>
                  </a:cubicBezTo>
                  <a:lnTo>
                    <a:pt x="41298" y="9187"/>
                  </a:lnTo>
                  <a:cubicBezTo>
                    <a:pt x="41189" y="4146"/>
                    <a:pt x="37058" y="142"/>
                    <a:pt x="32091" y="142"/>
                  </a:cubicBezTo>
                  <a:cubicBezTo>
                    <a:pt x="31842" y="142"/>
                    <a:pt x="31591" y="152"/>
                    <a:pt x="31339" y="172"/>
                  </a:cubicBezTo>
                  <a:lnTo>
                    <a:pt x="22953" y="802"/>
                  </a:lnTo>
                  <a:cubicBezTo>
                    <a:pt x="21265" y="287"/>
                    <a:pt x="19519" y="1"/>
                    <a:pt x="176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1" name="Google Shape;401;p44"/>
            <p:cNvSpPr/>
            <p:nvPr/>
          </p:nvSpPr>
          <p:spPr>
            <a:xfrm>
              <a:off x="6043125" y="3222750"/>
              <a:ext cx="2085650" cy="1620596"/>
            </a:xfrm>
            <a:custGeom>
              <a:avLst/>
              <a:gdLst/>
              <a:ahLst/>
              <a:cxnLst/>
              <a:rect l="l" t="t" r="r" b="b"/>
              <a:pathLst>
                <a:path w="83426" h="43213" extrusionOk="0">
                  <a:moveTo>
                    <a:pt x="55191" y="1"/>
                  </a:moveTo>
                  <a:cubicBezTo>
                    <a:pt x="54892" y="1"/>
                    <a:pt x="54592" y="9"/>
                    <a:pt x="54291" y="27"/>
                  </a:cubicBezTo>
                  <a:lnTo>
                    <a:pt x="30394" y="1457"/>
                  </a:lnTo>
                  <a:cubicBezTo>
                    <a:pt x="22610" y="1457"/>
                    <a:pt x="15427" y="6952"/>
                    <a:pt x="11792" y="15738"/>
                  </a:cubicBezTo>
                  <a:lnTo>
                    <a:pt x="1" y="43213"/>
                  </a:lnTo>
                  <a:lnTo>
                    <a:pt x="83426" y="43213"/>
                  </a:lnTo>
                  <a:lnTo>
                    <a:pt x="73037" y="14479"/>
                  </a:lnTo>
                  <a:cubicBezTo>
                    <a:pt x="69842" y="5584"/>
                    <a:pt x="62831" y="1"/>
                    <a:pt x="55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2" name="Google Shape;402;p44"/>
            <p:cNvSpPr/>
            <p:nvPr/>
          </p:nvSpPr>
          <p:spPr>
            <a:xfrm>
              <a:off x="6802250" y="2279675"/>
              <a:ext cx="926575" cy="1106975"/>
            </a:xfrm>
            <a:custGeom>
              <a:avLst/>
              <a:gdLst/>
              <a:ahLst/>
              <a:cxnLst/>
              <a:rect l="l" t="t" r="r" b="b"/>
              <a:pathLst>
                <a:path w="37063" h="44279" extrusionOk="0">
                  <a:moveTo>
                    <a:pt x="23068" y="1"/>
                  </a:moveTo>
                  <a:cubicBezTo>
                    <a:pt x="22410" y="1031"/>
                    <a:pt x="22038" y="2290"/>
                    <a:pt x="22038" y="3578"/>
                  </a:cubicBezTo>
                  <a:lnTo>
                    <a:pt x="22038" y="4351"/>
                  </a:lnTo>
                  <a:cubicBezTo>
                    <a:pt x="22038" y="7986"/>
                    <a:pt x="18975" y="10905"/>
                    <a:pt x="15169" y="10905"/>
                  </a:cubicBezTo>
                  <a:cubicBezTo>
                    <a:pt x="14768" y="11048"/>
                    <a:pt x="14425" y="11220"/>
                    <a:pt x="14053" y="11448"/>
                  </a:cubicBezTo>
                  <a:lnTo>
                    <a:pt x="14139" y="21580"/>
                  </a:lnTo>
                  <a:lnTo>
                    <a:pt x="14682" y="22209"/>
                  </a:lnTo>
                  <a:cubicBezTo>
                    <a:pt x="15283" y="22953"/>
                    <a:pt x="15627" y="23869"/>
                    <a:pt x="15713" y="24785"/>
                  </a:cubicBezTo>
                  <a:lnTo>
                    <a:pt x="15713" y="24871"/>
                  </a:lnTo>
                  <a:cubicBezTo>
                    <a:pt x="15856" y="27075"/>
                    <a:pt x="14682" y="29192"/>
                    <a:pt x="12679" y="30337"/>
                  </a:cubicBezTo>
                  <a:cubicBezTo>
                    <a:pt x="12135" y="30652"/>
                    <a:pt x="11620" y="30910"/>
                    <a:pt x="11305" y="31110"/>
                  </a:cubicBezTo>
                  <a:lnTo>
                    <a:pt x="7270" y="25243"/>
                  </a:lnTo>
                  <a:lnTo>
                    <a:pt x="7270" y="25243"/>
                  </a:lnTo>
                  <a:cubicBezTo>
                    <a:pt x="7413" y="27590"/>
                    <a:pt x="7041" y="30022"/>
                    <a:pt x="6268" y="32255"/>
                  </a:cubicBezTo>
                  <a:cubicBezTo>
                    <a:pt x="5152" y="35431"/>
                    <a:pt x="2891" y="38036"/>
                    <a:pt x="1" y="39638"/>
                  </a:cubicBezTo>
                  <a:lnTo>
                    <a:pt x="17430" y="44160"/>
                  </a:lnTo>
                  <a:cubicBezTo>
                    <a:pt x="17743" y="44240"/>
                    <a:pt x="18055" y="44278"/>
                    <a:pt x="18361" y="44278"/>
                  </a:cubicBezTo>
                  <a:cubicBezTo>
                    <a:pt x="20455" y="44278"/>
                    <a:pt x="22248" y="42495"/>
                    <a:pt x="22123" y="40297"/>
                  </a:cubicBezTo>
                  <a:lnTo>
                    <a:pt x="21780" y="34745"/>
                  </a:lnTo>
                  <a:cubicBezTo>
                    <a:pt x="21637" y="33056"/>
                    <a:pt x="22352" y="31425"/>
                    <a:pt x="23640" y="30423"/>
                  </a:cubicBezTo>
                  <a:lnTo>
                    <a:pt x="28420" y="30995"/>
                  </a:lnTo>
                  <a:cubicBezTo>
                    <a:pt x="28742" y="31036"/>
                    <a:pt x="29056" y="31056"/>
                    <a:pt x="29360" y="31056"/>
                  </a:cubicBezTo>
                  <a:cubicBezTo>
                    <a:pt x="32488" y="31056"/>
                    <a:pt x="34605" y="28951"/>
                    <a:pt x="34344" y="25586"/>
                  </a:cubicBezTo>
                  <a:lnTo>
                    <a:pt x="34516" y="19977"/>
                  </a:lnTo>
                  <a:lnTo>
                    <a:pt x="36004" y="19290"/>
                  </a:lnTo>
                  <a:cubicBezTo>
                    <a:pt x="36776" y="18861"/>
                    <a:pt x="37063" y="17716"/>
                    <a:pt x="36462" y="16886"/>
                  </a:cubicBezTo>
                  <a:lnTo>
                    <a:pt x="33857" y="13423"/>
                  </a:lnTo>
                  <a:lnTo>
                    <a:pt x="33199" y="5954"/>
                  </a:lnTo>
                  <a:cubicBezTo>
                    <a:pt x="32378" y="5495"/>
                    <a:pt x="31476" y="5240"/>
                    <a:pt x="30493" y="5240"/>
                  </a:cubicBezTo>
                  <a:cubicBezTo>
                    <a:pt x="30310" y="5240"/>
                    <a:pt x="30125" y="5249"/>
                    <a:pt x="29936" y="5267"/>
                  </a:cubicBezTo>
                  <a:cubicBezTo>
                    <a:pt x="29507" y="5295"/>
                    <a:pt x="29278" y="5295"/>
                    <a:pt x="29278" y="5295"/>
                  </a:cubicBezTo>
                  <a:cubicBezTo>
                    <a:pt x="29154" y="5303"/>
                    <a:pt x="29030" y="5307"/>
                    <a:pt x="28906" y="5307"/>
                  </a:cubicBezTo>
                  <a:cubicBezTo>
                    <a:pt x="25972" y="5307"/>
                    <a:pt x="23452" y="3049"/>
                    <a:pt x="23068" y="1"/>
                  </a:cubicBezTo>
                  <a:close/>
                </a:path>
              </a:pathLst>
            </a:custGeom>
            <a:solidFill>
              <a:srgbClr val="ED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403" name="Google Shape;403;p44"/>
          <p:cNvGrpSpPr/>
          <p:nvPr/>
        </p:nvGrpSpPr>
        <p:grpSpPr>
          <a:xfrm>
            <a:off x="4436300" y="2205850"/>
            <a:ext cx="3195350" cy="2937650"/>
            <a:chOff x="4436300" y="2205850"/>
            <a:chExt cx="3195350" cy="2937650"/>
          </a:xfrm>
        </p:grpSpPr>
        <p:sp>
          <p:nvSpPr>
            <p:cNvPr id="404" name="Google Shape;404;p44"/>
            <p:cNvSpPr/>
            <p:nvPr/>
          </p:nvSpPr>
          <p:spPr>
            <a:xfrm>
              <a:off x="5475575" y="2205850"/>
              <a:ext cx="1290075" cy="1348575"/>
            </a:xfrm>
            <a:custGeom>
              <a:avLst/>
              <a:gdLst/>
              <a:ahLst/>
              <a:cxnLst/>
              <a:rect l="l" t="t" r="r" b="b"/>
              <a:pathLst>
                <a:path w="51603" h="53943" extrusionOk="0">
                  <a:moveTo>
                    <a:pt x="11677" y="1"/>
                  </a:moveTo>
                  <a:cubicBezTo>
                    <a:pt x="5199" y="1"/>
                    <a:pt x="0" y="5477"/>
                    <a:pt x="414" y="12044"/>
                  </a:cubicBezTo>
                  <a:lnTo>
                    <a:pt x="1816" y="33852"/>
                  </a:lnTo>
                  <a:lnTo>
                    <a:pt x="20533" y="34882"/>
                  </a:lnTo>
                  <a:cubicBezTo>
                    <a:pt x="21564" y="35712"/>
                    <a:pt x="22766" y="36227"/>
                    <a:pt x="23968" y="36227"/>
                  </a:cubicBezTo>
                  <a:cubicBezTo>
                    <a:pt x="24197" y="36227"/>
                    <a:pt x="24425" y="36170"/>
                    <a:pt x="24683" y="36113"/>
                  </a:cubicBezTo>
                  <a:cubicBezTo>
                    <a:pt x="25570" y="37115"/>
                    <a:pt x="26114" y="38460"/>
                    <a:pt x="26143" y="39891"/>
                  </a:cubicBezTo>
                  <a:lnTo>
                    <a:pt x="26143" y="39976"/>
                  </a:lnTo>
                  <a:cubicBezTo>
                    <a:pt x="26143" y="40949"/>
                    <a:pt x="25885" y="41865"/>
                    <a:pt x="25427" y="42695"/>
                  </a:cubicBezTo>
                  <a:cubicBezTo>
                    <a:pt x="24969" y="43468"/>
                    <a:pt x="24311" y="44556"/>
                    <a:pt x="23853" y="45328"/>
                  </a:cubicBezTo>
                  <a:cubicBezTo>
                    <a:pt x="23424" y="46101"/>
                    <a:pt x="23195" y="46960"/>
                    <a:pt x="23195" y="47847"/>
                  </a:cubicBezTo>
                  <a:lnTo>
                    <a:pt x="23195" y="47904"/>
                  </a:lnTo>
                  <a:cubicBezTo>
                    <a:pt x="23309" y="50680"/>
                    <a:pt x="25427" y="53256"/>
                    <a:pt x="27774" y="53685"/>
                  </a:cubicBezTo>
                  <a:cubicBezTo>
                    <a:pt x="28031" y="53714"/>
                    <a:pt x="28289" y="53714"/>
                    <a:pt x="28547" y="53714"/>
                  </a:cubicBezTo>
                  <a:lnTo>
                    <a:pt x="47206" y="53943"/>
                  </a:lnTo>
                  <a:cubicBezTo>
                    <a:pt x="49439" y="53742"/>
                    <a:pt x="51213" y="51796"/>
                    <a:pt x="51385" y="49306"/>
                  </a:cubicBezTo>
                  <a:cubicBezTo>
                    <a:pt x="51603" y="47452"/>
                    <a:pt x="50210" y="45831"/>
                    <a:pt x="48543" y="45831"/>
                  </a:cubicBezTo>
                  <a:cubicBezTo>
                    <a:pt x="48461" y="45831"/>
                    <a:pt x="48377" y="45835"/>
                    <a:pt x="48294" y="45843"/>
                  </a:cubicBezTo>
                  <a:cubicBezTo>
                    <a:pt x="48214" y="45850"/>
                    <a:pt x="48135" y="45853"/>
                    <a:pt x="48057" y="45853"/>
                  </a:cubicBezTo>
                  <a:cubicBezTo>
                    <a:pt x="46110" y="45853"/>
                    <a:pt x="44619" y="43840"/>
                    <a:pt x="45031" y="41694"/>
                  </a:cubicBezTo>
                  <a:lnTo>
                    <a:pt x="45174" y="40005"/>
                  </a:lnTo>
                  <a:cubicBezTo>
                    <a:pt x="45232" y="39290"/>
                    <a:pt x="45174" y="38574"/>
                    <a:pt x="45003" y="37944"/>
                  </a:cubicBezTo>
                  <a:cubicBezTo>
                    <a:pt x="45861" y="37172"/>
                    <a:pt x="46519" y="36027"/>
                    <a:pt x="46863" y="34253"/>
                  </a:cubicBezTo>
                  <a:cubicBezTo>
                    <a:pt x="47807" y="28958"/>
                    <a:pt x="44287" y="24551"/>
                    <a:pt x="42456" y="24408"/>
                  </a:cubicBezTo>
                  <a:cubicBezTo>
                    <a:pt x="40481" y="24264"/>
                    <a:pt x="38449" y="23263"/>
                    <a:pt x="38449" y="20973"/>
                  </a:cubicBezTo>
                  <a:lnTo>
                    <a:pt x="38277" y="19285"/>
                  </a:lnTo>
                  <a:cubicBezTo>
                    <a:pt x="38134" y="17825"/>
                    <a:pt x="37419" y="16537"/>
                    <a:pt x="36446" y="15650"/>
                  </a:cubicBezTo>
                  <a:cubicBezTo>
                    <a:pt x="35701" y="7637"/>
                    <a:pt x="29262" y="1169"/>
                    <a:pt x="21048" y="539"/>
                  </a:cubicBezTo>
                  <a:lnTo>
                    <a:pt x="12405" y="24"/>
                  </a:lnTo>
                  <a:cubicBezTo>
                    <a:pt x="12161" y="9"/>
                    <a:pt x="11918" y="1"/>
                    <a:pt x="11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5" name="Google Shape;405;p44"/>
            <p:cNvSpPr/>
            <p:nvPr/>
          </p:nvSpPr>
          <p:spPr>
            <a:xfrm>
              <a:off x="4436300" y="3297825"/>
              <a:ext cx="3195350" cy="1845675"/>
            </a:xfrm>
            <a:custGeom>
              <a:avLst/>
              <a:gdLst/>
              <a:ahLst/>
              <a:cxnLst/>
              <a:rect l="l" t="t" r="r" b="b"/>
              <a:pathLst>
                <a:path w="127814" h="73827" extrusionOk="0">
                  <a:moveTo>
                    <a:pt x="43162" y="1"/>
                  </a:moveTo>
                  <a:cubicBezTo>
                    <a:pt x="31478" y="1"/>
                    <a:pt x="20756" y="9607"/>
                    <a:pt x="15884" y="24745"/>
                  </a:cubicBezTo>
                  <a:lnTo>
                    <a:pt x="1" y="73827"/>
                  </a:lnTo>
                  <a:lnTo>
                    <a:pt x="127814" y="73827"/>
                  </a:lnTo>
                  <a:lnTo>
                    <a:pt x="109669" y="26920"/>
                  </a:lnTo>
                  <a:cubicBezTo>
                    <a:pt x="104117" y="11924"/>
                    <a:pt x="93156" y="2536"/>
                    <a:pt x="81165" y="2536"/>
                  </a:cubicBezTo>
                  <a:lnTo>
                    <a:pt x="44561" y="47"/>
                  </a:lnTo>
                  <a:cubicBezTo>
                    <a:pt x="44093" y="16"/>
                    <a:pt x="43627" y="1"/>
                    <a:pt x="43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6" name="Google Shape;406;p44"/>
            <p:cNvSpPr/>
            <p:nvPr/>
          </p:nvSpPr>
          <p:spPr>
            <a:xfrm>
              <a:off x="5390750" y="2422800"/>
              <a:ext cx="929425" cy="1041575"/>
            </a:xfrm>
            <a:custGeom>
              <a:avLst/>
              <a:gdLst/>
              <a:ahLst/>
              <a:cxnLst/>
              <a:rect l="l" t="t" r="r" b="b"/>
              <a:pathLst>
                <a:path w="37177" h="41663" extrusionOk="0">
                  <a:moveTo>
                    <a:pt x="4698" y="0"/>
                  </a:moveTo>
                  <a:cubicBezTo>
                    <a:pt x="4646" y="0"/>
                    <a:pt x="4000" y="1477"/>
                    <a:pt x="3921" y="2622"/>
                  </a:cubicBezTo>
                  <a:lnTo>
                    <a:pt x="3235" y="10807"/>
                  </a:lnTo>
                  <a:lnTo>
                    <a:pt x="630" y="14270"/>
                  </a:lnTo>
                  <a:cubicBezTo>
                    <a:pt x="1" y="15043"/>
                    <a:pt x="287" y="16245"/>
                    <a:pt x="1231" y="16674"/>
                  </a:cubicBezTo>
                  <a:lnTo>
                    <a:pt x="2691" y="17332"/>
                  </a:lnTo>
                  <a:lnTo>
                    <a:pt x="2777" y="17447"/>
                  </a:lnTo>
                  <a:cubicBezTo>
                    <a:pt x="2948" y="18448"/>
                    <a:pt x="2977" y="22398"/>
                    <a:pt x="2977" y="22398"/>
                  </a:cubicBezTo>
                  <a:cubicBezTo>
                    <a:pt x="2924" y="25756"/>
                    <a:pt x="4831" y="28395"/>
                    <a:pt x="8053" y="28395"/>
                  </a:cubicBezTo>
                  <a:cubicBezTo>
                    <a:pt x="8290" y="28395"/>
                    <a:pt x="8535" y="28380"/>
                    <a:pt x="8787" y="28351"/>
                  </a:cubicBezTo>
                  <a:lnTo>
                    <a:pt x="13538" y="27778"/>
                  </a:lnTo>
                  <a:cubicBezTo>
                    <a:pt x="14825" y="28837"/>
                    <a:pt x="15541" y="30440"/>
                    <a:pt x="15398" y="32128"/>
                  </a:cubicBezTo>
                  <a:lnTo>
                    <a:pt x="15083" y="37652"/>
                  </a:lnTo>
                  <a:cubicBezTo>
                    <a:pt x="14958" y="39875"/>
                    <a:pt x="16730" y="41662"/>
                    <a:pt x="18819" y="41662"/>
                  </a:cubicBezTo>
                  <a:cubicBezTo>
                    <a:pt x="19124" y="41662"/>
                    <a:pt x="19435" y="41624"/>
                    <a:pt x="19748" y="41544"/>
                  </a:cubicBezTo>
                  <a:lnTo>
                    <a:pt x="37177" y="37022"/>
                  </a:lnTo>
                  <a:cubicBezTo>
                    <a:pt x="34286" y="35420"/>
                    <a:pt x="32025" y="32787"/>
                    <a:pt x="30909" y="29639"/>
                  </a:cubicBezTo>
                  <a:cubicBezTo>
                    <a:pt x="30680" y="28923"/>
                    <a:pt x="30451" y="28179"/>
                    <a:pt x="30280" y="27406"/>
                  </a:cubicBezTo>
                  <a:cubicBezTo>
                    <a:pt x="29981" y="27358"/>
                    <a:pt x="29687" y="27336"/>
                    <a:pt x="29392" y="27336"/>
                  </a:cubicBezTo>
                  <a:cubicBezTo>
                    <a:pt x="28981" y="27336"/>
                    <a:pt x="28567" y="27380"/>
                    <a:pt x="28133" y="27463"/>
                  </a:cubicBezTo>
                  <a:cubicBezTo>
                    <a:pt x="27876" y="27521"/>
                    <a:pt x="27647" y="27578"/>
                    <a:pt x="27389" y="27578"/>
                  </a:cubicBezTo>
                  <a:cubicBezTo>
                    <a:pt x="27373" y="27578"/>
                    <a:pt x="27357" y="27578"/>
                    <a:pt x="27340" y="27578"/>
                  </a:cubicBezTo>
                  <a:cubicBezTo>
                    <a:pt x="24978" y="27578"/>
                    <a:pt x="22405" y="25527"/>
                    <a:pt x="21780" y="22827"/>
                  </a:cubicBezTo>
                  <a:lnTo>
                    <a:pt x="21780" y="22741"/>
                  </a:lnTo>
                  <a:cubicBezTo>
                    <a:pt x="21551" y="21883"/>
                    <a:pt x="21580" y="20967"/>
                    <a:pt x="21866" y="20166"/>
                  </a:cubicBezTo>
                  <a:cubicBezTo>
                    <a:pt x="22181" y="19307"/>
                    <a:pt x="22581" y="18134"/>
                    <a:pt x="22896" y="17275"/>
                  </a:cubicBezTo>
                  <a:cubicBezTo>
                    <a:pt x="23239" y="16416"/>
                    <a:pt x="23268" y="15443"/>
                    <a:pt x="23039" y="14499"/>
                  </a:cubicBezTo>
                  <a:lnTo>
                    <a:pt x="23039" y="14413"/>
                  </a:lnTo>
                  <a:cubicBezTo>
                    <a:pt x="22553" y="12066"/>
                    <a:pt x="20692" y="10263"/>
                    <a:pt x="18460" y="10006"/>
                  </a:cubicBezTo>
                  <a:cubicBezTo>
                    <a:pt x="17994" y="10143"/>
                    <a:pt x="17521" y="10208"/>
                    <a:pt x="17052" y="10208"/>
                  </a:cubicBezTo>
                  <a:cubicBezTo>
                    <a:pt x="14582" y="10208"/>
                    <a:pt x="12209" y="8393"/>
                    <a:pt x="11391" y="5627"/>
                  </a:cubicBezTo>
                  <a:cubicBezTo>
                    <a:pt x="11391" y="5627"/>
                    <a:pt x="11305" y="5312"/>
                    <a:pt x="11162" y="4912"/>
                  </a:cubicBezTo>
                  <a:cubicBezTo>
                    <a:pt x="10326" y="1972"/>
                    <a:pt x="7839" y="24"/>
                    <a:pt x="5184" y="24"/>
                  </a:cubicBezTo>
                  <a:cubicBezTo>
                    <a:pt x="5021" y="24"/>
                    <a:pt x="4858" y="31"/>
                    <a:pt x="4694" y="46"/>
                  </a:cubicBezTo>
                  <a:cubicBezTo>
                    <a:pt x="4702" y="15"/>
                    <a:pt x="4703" y="0"/>
                    <a:pt x="4698" y="0"/>
                  </a:cubicBezTo>
                  <a:close/>
                </a:path>
              </a:pathLst>
            </a:custGeom>
            <a:solidFill>
              <a:srgbClr val="623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407" name="Google Shape;407;p44"/>
          <p:cNvGrpSpPr/>
          <p:nvPr/>
        </p:nvGrpSpPr>
        <p:grpSpPr>
          <a:xfrm>
            <a:off x="6802250" y="2879550"/>
            <a:ext cx="1996925" cy="2349125"/>
            <a:chOff x="6802250" y="2879550"/>
            <a:chExt cx="1996925" cy="2349125"/>
          </a:xfrm>
        </p:grpSpPr>
        <p:sp>
          <p:nvSpPr>
            <p:cNvPr id="408" name="Google Shape;408;p44"/>
            <p:cNvSpPr/>
            <p:nvPr/>
          </p:nvSpPr>
          <p:spPr>
            <a:xfrm>
              <a:off x="7210125" y="2879550"/>
              <a:ext cx="1046025" cy="885250"/>
            </a:xfrm>
            <a:custGeom>
              <a:avLst/>
              <a:gdLst/>
              <a:ahLst/>
              <a:cxnLst/>
              <a:rect l="l" t="t" r="r" b="b"/>
              <a:pathLst>
                <a:path w="41841" h="35410" extrusionOk="0">
                  <a:moveTo>
                    <a:pt x="13611" y="1"/>
                  </a:moveTo>
                  <a:cubicBezTo>
                    <a:pt x="4672" y="1"/>
                    <a:pt x="1" y="10833"/>
                    <a:pt x="6181" y="17465"/>
                  </a:cubicBezTo>
                  <a:lnTo>
                    <a:pt x="15768" y="27739"/>
                  </a:lnTo>
                  <a:lnTo>
                    <a:pt x="31051" y="35409"/>
                  </a:lnTo>
                  <a:lnTo>
                    <a:pt x="36689" y="24276"/>
                  </a:lnTo>
                  <a:cubicBezTo>
                    <a:pt x="41840" y="14088"/>
                    <a:pt x="35258" y="1724"/>
                    <a:pt x="23867" y="608"/>
                  </a:cubicBezTo>
                  <a:cubicBezTo>
                    <a:pt x="23724" y="608"/>
                    <a:pt x="23581" y="580"/>
                    <a:pt x="23438" y="580"/>
                  </a:cubicBezTo>
                  <a:lnTo>
                    <a:pt x="14337" y="7"/>
                  </a:lnTo>
                  <a:lnTo>
                    <a:pt x="13994" y="7"/>
                  </a:lnTo>
                  <a:cubicBezTo>
                    <a:pt x="13865" y="3"/>
                    <a:pt x="13737" y="1"/>
                    <a:pt x="136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9" name="Google Shape;409;p44"/>
            <p:cNvSpPr/>
            <p:nvPr/>
          </p:nvSpPr>
          <p:spPr>
            <a:xfrm>
              <a:off x="6802250" y="4055475"/>
              <a:ext cx="1996925" cy="1173200"/>
            </a:xfrm>
            <a:custGeom>
              <a:avLst/>
              <a:gdLst/>
              <a:ahLst/>
              <a:cxnLst/>
              <a:rect l="l" t="t" r="r" b="b"/>
              <a:pathLst>
                <a:path w="79877" h="46928" extrusionOk="0">
                  <a:moveTo>
                    <a:pt x="32046" y="0"/>
                  </a:moveTo>
                  <a:cubicBezTo>
                    <a:pt x="28035" y="0"/>
                    <a:pt x="24335" y="2191"/>
                    <a:pt x="22410" y="5744"/>
                  </a:cubicBezTo>
                  <a:lnTo>
                    <a:pt x="1" y="46927"/>
                  </a:lnTo>
                  <a:lnTo>
                    <a:pt x="79877" y="46927"/>
                  </a:lnTo>
                  <a:lnTo>
                    <a:pt x="64480" y="10008"/>
                  </a:lnTo>
                  <a:cubicBezTo>
                    <a:pt x="61618" y="4485"/>
                    <a:pt x="55980" y="1022"/>
                    <a:pt x="49770" y="1022"/>
                  </a:cubicBezTo>
                  <a:lnTo>
                    <a:pt x="32713" y="20"/>
                  </a:lnTo>
                  <a:cubicBezTo>
                    <a:pt x="32490" y="7"/>
                    <a:pt x="32268" y="0"/>
                    <a:pt x="3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10" name="Google Shape;410;p44"/>
            <p:cNvSpPr/>
            <p:nvPr/>
          </p:nvSpPr>
          <p:spPr>
            <a:xfrm>
              <a:off x="7208650" y="3106500"/>
              <a:ext cx="994550" cy="1125750"/>
            </a:xfrm>
            <a:custGeom>
              <a:avLst/>
              <a:gdLst/>
              <a:ahLst/>
              <a:cxnLst/>
              <a:rect l="l" t="t" r="r" b="b"/>
              <a:pathLst>
                <a:path w="39782" h="45030" extrusionOk="0">
                  <a:moveTo>
                    <a:pt x="14777" y="0"/>
                  </a:moveTo>
                  <a:cubicBezTo>
                    <a:pt x="14745" y="0"/>
                    <a:pt x="14714" y="1"/>
                    <a:pt x="14682" y="1"/>
                  </a:cubicBezTo>
                  <a:lnTo>
                    <a:pt x="7041" y="288"/>
                  </a:lnTo>
                  <a:cubicBezTo>
                    <a:pt x="6976" y="291"/>
                    <a:pt x="6911" y="293"/>
                    <a:pt x="6847" y="293"/>
                  </a:cubicBezTo>
                  <a:cubicBezTo>
                    <a:pt x="6431" y="293"/>
                    <a:pt x="6031" y="219"/>
                    <a:pt x="5610" y="145"/>
                  </a:cubicBezTo>
                  <a:cubicBezTo>
                    <a:pt x="5267" y="917"/>
                    <a:pt x="5038" y="1747"/>
                    <a:pt x="4980" y="2634"/>
                  </a:cubicBezTo>
                  <a:lnTo>
                    <a:pt x="4694" y="6097"/>
                  </a:lnTo>
                  <a:cubicBezTo>
                    <a:pt x="4694" y="6069"/>
                    <a:pt x="4666" y="6069"/>
                    <a:pt x="4666" y="6040"/>
                  </a:cubicBezTo>
                  <a:lnTo>
                    <a:pt x="4265" y="10877"/>
                  </a:lnTo>
                  <a:lnTo>
                    <a:pt x="516" y="17459"/>
                  </a:lnTo>
                  <a:cubicBezTo>
                    <a:pt x="1" y="18346"/>
                    <a:pt x="602" y="19491"/>
                    <a:pt x="1661" y="19520"/>
                  </a:cubicBezTo>
                  <a:lnTo>
                    <a:pt x="3521" y="19634"/>
                  </a:lnTo>
                  <a:lnTo>
                    <a:pt x="3578" y="19777"/>
                  </a:lnTo>
                  <a:cubicBezTo>
                    <a:pt x="3750" y="20665"/>
                    <a:pt x="3864" y="24786"/>
                    <a:pt x="3864" y="24786"/>
                  </a:cubicBezTo>
                  <a:cubicBezTo>
                    <a:pt x="3864" y="28367"/>
                    <a:pt x="5733" y="31310"/>
                    <a:pt x="9084" y="31310"/>
                  </a:cubicBezTo>
                  <a:cubicBezTo>
                    <a:pt x="9348" y="31310"/>
                    <a:pt x="9621" y="31291"/>
                    <a:pt x="9903" y="31254"/>
                  </a:cubicBezTo>
                  <a:lnTo>
                    <a:pt x="11248" y="31082"/>
                  </a:lnTo>
                  <a:lnTo>
                    <a:pt x="11448" y="31196"/>
                  </a:lnTo>
                  <a:cubicBezTo>
                    <a:pt x="13709" y="32484"/>
                    <a:pt x="14625" y="35232"/>
                    <a:pt x="13681" y="37664"/>
                  </a:cubicBezTo>
                  <a:lnTo>
                    <a:pt x="11963" y="41986"/>
                  </a:lnTo>
                  <a:cubicBezTo>
                    <a:pt x="11360" y="43508"/>
                    <a:pt x="12488" y="45030"/>
                    <a:pt x="14004" y="45030"/>
                  </a:cubicBezTo>
                  <a:cubicBezTo>
                    <a:pt x="14141" y="45030"/>
                    <a:pt x="14282" y="45017"/>
                    <a:pt x="14425" y="44991"/>
                  </a:cubicBezTo>
                  <a:lnTo>
                    <a:pt x="39781" y="40297"/>
                  </a:lnTo>
                  <a:cubicBezTo>
                    <a:pt x="36748" y="38637"/>
                    <a:pt x="34344" y="35861"/>
                    <a:pt x="33199" y="32570"/>
                  </a:cubicBezTo>
                  <a:cubicBezTo>
                    <a:pt x="32369" y="30223"/>
                    <a:pt x="31997" y="27676"/>
                    <a:pt x="32140" y="25215"/>
                  </a:cubicBezTo>
                  <a:lnTo>
                    <a:pt x="32025" y="24328"/>
                  </a:lnTo>
                  <a:cubicBezTo>
                    <a:pt x="19462" y="24242"/>
                    <a:pt x="20292" y="15942"/>
                    <a:pt x="20292" y="15942"/>
                  </a:cubicBezTo>
                  <a:cubicBezTo>
                    <a:pt x="19290" y="12737"/>
                    <a:pt x="12679" y="13882"/>
                    <a:pt x="17058" y="5639"/>
                  </a:cubicBezTo>
                  <a:cubicBezTo>
                    <a:pt x="17430" y="5010"/>
                    <a:pt x="17630" y="4294"/>
                    <a:pt x="17744" y="3522"/>
                  </a:cubicBezTo>
                  <a:cubicBezTo>
                    <a:pt x="18054" y="1664"/>
                    <a:pt x="16647" y="0"/>
                    <a:pt x="14777" y="0"/>
                  </a:cubicBezTo>
                  <a:close/>
                </a:path>
              </a:pathLst>
            </a:custGeom>
            <a:solidFill>
              <a:srgbClr val="AA7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
        <p:nvSpPr>
          <p:cNvPr id="2" name="Google Shape;227;p34">
            <a:extLst>
              <a:ext uri="{FF2B5EF4-FFF2-40B4-BE49-F238E27FC236}">
                <a16:creationId xmlns:a16="http://schemas.microsoft.com/office/drawing/2014/main" id="{6B0B0DE3-7C07-E496-B023-1DD493EBFB0E}"/>
              </a:ext>
            </a:extLst>
          </p:cNvPr>
          <p:cNvSpPr/>
          <p:nvPr/>
        </p:nvSpPr>
        <p:spPr>
          <a:xfrm>
            <a:off x="2304846" y="1470961"/>
            <a:ext cx="844782" cy="626978"/>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latin typeface="Times New Roman" panose="02020603050405020304" pitchFamily="18" charset="0"/>
                <a:cs typeface="Times New Roman" panose="02020603050405020304" pitchFamily="18" charset="0"/>
              </a:rPr>
              <a:t>06.</a:t>
            </a:r>
            <a:endParaRPr sz="32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3" name="TextBox 2">
            <a:extLst>
              <a:ext uri="{FF2B5EF4-FFF2-40B4-BE49-F238E27FC236}">
                <a16:creationId xmlns:a16="http://schemas.microsoft.com/office/drawing/2014/main" id="{E80274C6-BEB5-4F6E-A625-065CBA7C96E7}"/>
              </a:ext>
            </a:extLst>
          </p:cNvPr>
          <p:cNvSpPr txBox="1"/>
          <p:nvPr/>
        </p:nvSpPr>
        <p:spPr>
          <a:xfrm>
            <a:off x="631467" y="714542"/>
            <a:ext cx="7643191" cy="3714415"/>
          </a:xfrm>
          <a:prstGeom prst="rect">
            <a:avLst/>
          </a:prstGeom>
          <a:noFill/>
        </p:spPr>
        <p:txBody>
          <a:bodyPr wrap="square">
            <a:spAutoFit/>
          </a:bodyPr>
          <a:lstStyle/>
          <a:p>
            <a:pPr marL="0" marR="0" algn="just">
              <a:lnSpc>
                <a:spcPct val="107000"/>
              </a:lnSpc>
              <a:spcBef>
                <a:spcPts val="0"/>
              </a:spcBef>
              <a:spcAft>
                <a:spcPts val="800"/>
              </a:spcAft>
            </a:pPr>
            <a:r>
              <a:rPr lang="en-US" b="0" i="0" dirty="0">
                <a:solidFill>
                  <a:schemeClr val="tx1"/>
                </a:solidFill>
                <a:effectLst/>
                <a:latin typeface="Times New Roman" panose="02020603050405020304" pitchFamily="18" charset="0"/>
                <a:cs typeface="Times New Roman" panose="02020603050405020304" pitchFamily="18" charset="0"/>
              </a:rPr>
              <a:t>In conclusion, the analysis sheds light on the prevalence of gender inequality in the workplace in Sri Lanka. Key findings indicate disparities in various aspects such as representation, pay, and opportunities for career advancement. The high reliability of the questionnaire and significant correlations observed underscore the importance of addressing gender inequity as a critical issue in organizational settings.</a:t>
            </a:r>
          </a:p>
          <a:p>
            <a:pPr marL="0" marR="0" algn="just">
              <a:lnSpc>
                <a:spcPct val="107000"/>
              </a:lnSpc>
              <a:spcBef>
                <a:spcPts val="0"/>
              </a:spcBef>
              <a:spcAft>
                <a:spcPts val="800"/>
              </a:spcAft>
            </a:pPr>
            <a:endParaRPr lang="en-US" dirty="0">
              <a:solidFill>
                <a:schemeClr val="tx1"/>
              </a:solidFill>
              <a:latin typeface="Times New Roman" panose="02020603050405020304" pitchFamily="18" charset="0"/>
              <a:cs typeface="Times New Roman" panose="02020603050405020304" pitchFamily="18" charset="0"/>
            </a:endParaRPr>
          </a:p>
          <a:p>
            <a:pPr marL="0" marR="0" algn="just">
              <a:lnSpc>
                <a:spcPct val="107000"/>
              </a:lnSpc>
              <a:spcBef>
                <a:spcPts val="0"/>
              </a:spcBef>
              <a:spcAft>
                <a:spcPts val="800"/>
              </a:spcAft>
            </a:pPr>
            <a:r>
              <a:rPr lang="en-US" b="0" i="0" dirty="0">
                <a:solidFill>
                  <a:schemeClr val="tx1"/>
                </a:solidFill>
                <a:effectLst/>
                <a:latin typeface="Times New Roman" panose="02020603050405020304" pitchFamily="18" charset="0"/>
                <a:cs typeface="Times New Roman" panose="02020603050405020304" pitchFamily="18" charset="0"/>
              </a:rPr>
              <a:t>Moving forward, efforts to promote gender equality should be multifaceted and comprehensive, encompassing policy changes, organizational culture shifts, and targeted interventions. Strategies such as implementing gender-sensitive policies, providing equitable opportunities for career development, and fostering inclusive workplace cultures are crucial steps toward achieving gender parity.</a:t>
            </a:r>
          </a:p>
          <a:p>
            <a:pPr marL="0" marR="0" algn="just">
              <a:lnSpc>
                <a:spcPct val="107000"/>
              </a:lnSpc>
              <a:spcBef>
                <a:spcPts val="0"/>
              </a:spcBef>
              <a:spcAft>
                <a:spcPts val="800"/>
              </a:spcAft>
            </a:pPr>
            <a:endParaRPr lang="en-US" dirty="0">
              <a:solidFill>
                <a:schemeClr val="tx1"/>
              </a:solidFill>
              <a:latin typeface="Times New Roman" panose="02020603050405020304" pitchFamily="18" charset="0"/>
              <a:cs typeface="Times New Roman" panose="02020603050405020304" pitchFamily="18" charset="0"/>
            </a:endParaRPr>
          </a:p>
          <a:p>
            <a:pPr marL="0" marR="0" algn="just">
              <a:lnSpc>
                <a:spcPct val="107000"/>
              </a:lnSpc>
              <a:spcBef>
                <a:spcPts val="0"/>
              </a:spcBef>
              <a:spcAft>
                <a:spcPts val="800"/>
              </a:spcAft>
            </a:pPr>
            <a:r>
              <a:rPr lang="en-US" b="0" i="0" dirty="0">
                <a:solidFill>
                  <a:schemeClr val="tx1"/>
                </a:solidFill>
                <a:effectLst/>
                <a:latin typeface="Times New Roman" panose="02020603050405020304" pitchFamily="18" charset="0"/>
                <a:cs typeface="Times New Roman" panose="02020603050405020304" pitchFamily="18" charset="0"/>
              </a:rPr>
              <a:t>It is imperative for stakeholders, including employers, policymakers, and civil society organizations, to collaborate in advancing gender equity agendas and creating environments where all individuals, regardless of gender, can thrive and contribute their fullest potential. By prioritizing gender equality initiatives, we can create more equitable and sustainable workplaces that benefit society as a whole.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54"/>
          <p:cNvSpPr txBox="1">
            <a:spLocks noGrp="1"/>
          </p:cNvSpPr>
          <p:nvPr>
            <p:ph type="title"/>
          </p:nvPr>
        </p:nvSpPr>
        <p:spPr>
          <a:xfrm>
            <a:off x="715550" y="445025"/>
            <a:ext cx="7713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latin typeface="Times New Roman" panose="02020603050405020304" pitchFamily="18" charset="0"/>
                <a:cs typeface="Times New Roman" panose="02020603050405020304" pitchFamily="18" charset="0"/>
              </a:rPr>
              <a:t>THANKS !!!</a:t>
            </a:r>
            <a:endParaRPr sz="4000" dirty="0">
              <a:latin typeface="Times New Roman" panose="02020603050405020304" pitchFamily="18" charset="0"/>
              <a:cs typeface="Times New Roman" panose="02020603050405020304" pitchFamily="18" charset="0"/>
            </a:endParaRPr>
          </a:p>
        </p:txBody>
      </p:sp>
      <p:sp>
        <p:nvSpPr>
          <p:cNvPr id="543" name="Google Shape;543;p54"/>
          <p:cNvSpPr txBox="1">
            <a:spLocks noGrp="1"/>
          </p:cNvSpPr>
          <p:nvPr>
            <p:ph type="subTitle" idx="3"/>
          </p:nvPr>
        </p:nvSpPr>
        <p:spPr>
          <a:xfrm>
            <a:off x="622680" y="1580893"/>
            <a:ext cx="5164324" cy="2498187"/>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MAHNDSE232F-025     G.A.DILMI</a:t>
            </a:r>
          </a:p>
          <a:p>
            <a:pPr marL="0" marR="0">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MAHNDSE232F-024     J.I.HEWAPATHIRANA</a:t>
            </a:r>
          </a:p>
          <a:p>
            <a:pPr marL="0" marR="0">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MAHNDSE232F-035     A.P.S.I.KUMARA</a:t>
            </a:r>
          </a:p>
          <a:p>
            <a:pPr marL="0" marR="0">
              <a:lnSpc>
                <a:spcPct val="107000"/>
              </a:lnSpc>
              <a:spcBef>
                <a:spcPts val="0"/>
              </a:spcBef>
              <a:spcAft>
                <a:spcPts val="800"/>
              </a:spcAft>
            </a:pPr>
            <a:r>
              <a:rPr lang="en-US" sz="1800" kern="100" dirty="0">
                <a:effectLst/>
                <a:latin typeface="Times New Roman" panose="02020603050405020304" pitchFamily="18" charset="0"/>
                <a:ea typeface="Aptos" panose="020B0004020202020204" pitchFamily="34" charset="0"/>
                <a:cs typeface="Times New Roman" panose="02020603050405020304" pitchFamily="18" charset="0"/>
              </a:rPr>
              <a:t>                                                                      MAHNDSE232F-034    P.S.T.WEERATHUNGA</a:t>
            </a:r>
          </a:p>
        </p:txBody>
      </p:sp>
      <p:grpSp>
        <p:nvGrpSpPr>
          <p:cNvPr id="545" name="Google Shape;545;p54"/>
          <p:cNvGrpSpPr/>
          <p:nvPr/>
        </p:nvGrpSpPr>
        <p:grpSpPr>
          <a:xfrm flipH="1">
            <a:off x="6431957" y="2332039"/>
            <a:ext cx="2385200" cy="2807710"/>
            <a:chOff x="7098633" y="2477619"/>
            <a:chExt cx="2264717" cy="2665885"/>
          </a:xfrm>
        </p:grpSpPr>
        <p:sp>
          <p:nvSpPr>
            <p:cNvPr id="546" name="Google Shape;546;p54"/>
            <p:cNvSpPr/>
            <p:nvPr/>
          </p:nvSpPr>
          <p:spPr>
            <a:xfrm flipH="1">
              <a:off x="7561363" y="2477619"/>
              <a:ext cx="1185893" cy="1004316"/>
            </a:xfrm>
            <a:custGeom>
              <a:avLst/>
              <a:gdLst/>
              <a:ahLst/>
              <a:cxnLst/>
              <a:rect l="l" t="t" r="r" b="b"/>
              <a:pathLst>
                <a:path w="41812" h="35410" extrusionOk="0">
                  <a:moveTo>
                    <a:pt x="28201" y="1"/>
                  </a:moveTo>
                  <a:cubicBezTo>
                    <a:pt x="28075" y="1"/>
                    <a:pt x="27947" y="3"/>
                    <a:pt x="27818" y="7"/>
                  </a:cubicBezTo>
                  <a:lnTo>
                    <a:pt x="27504" y="7"/>
                  </a:lnTo>
                  <a:lnTo>
                    <a:pt x="18374" y="580"/>
                  </a:lnTo>
                  <a:cubicBezTo>
                    <a:pt x="18231" y="580"/>
                    <a:pt x="18088" y="637"/>
                    <a:pt x="17945" y="637"/>
                  </a:cubicBezTo>
                  <a:cubicBezTo>
                    <a:pt x="6554" y="1725"/>
                    <a:pt x="1" y="14088"/>
                    <a:pt x="5123" y="24277"/>
                  </a:cubicBezTo>
                  <a:lnTo>
                    <a:pt x="10761" y="35409"/>
                  </a:lnTo>
                  <a:lnTo>
                    <a:pt x="26073" y="27739"/>
                  </a:lnTo>
                  <a:lnTo>
                    <a:pt x="35660" y="17465"/>
                  </a:lnTo>
                  <a:cubicBezTo>
                    <a:pt x="41812" y="10834"/>
                    <a:pt x="37140" y="1"/>
                    <a:pt x="282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47" name="Google Shape;547;p54"/>
            <p:cNvSpPr/>
            <p:nvPr/>
          </p:nvSpPr>
          <p:spPr>
            <a:xfrm flipH="1">
              <a:off x="7098633" y="3812622"/>
              <a:ext cx="2264717" cy="1330882"/>
            </a:xfrm>
            <a:custGeom>
              <a:avLst/>
              <a:gdLst/>
              <a:ahLst/>
              <a:cxnLst/>
              <a:rect l="l" t="t" r="r" b="b"/>
              <a:pathLst>
                <a:path w="79849" h="46924" extrusionOk="0">
                  <a:moveTo>
                    <a:pt x="47742" y="1"/>
                  </a:moveTo>
                  <a:cubicBezTo>
                    <a:pt x="47541" y="1"/>
                    <a:pt x="47339" y="6"/>
                    <a:pt x="47136" y="17"/>
                  </a:cubicBezTo>
                  <a:lnTo>
                    <a:pt x="30079" y="1019"/>
                  </a:lnTo>
                  <a:cubicBezTo>
                    <a:pt x="23898" y="1019"/>
                    <a:pt x="18231" y="4510"/>
                    <a:pt x="15369" y="10005"/>
                  </a:cubicBezTo>
                  <a:lnTo>
                    <a:pt x="1" y="46924"/>
                  </a:lnTo>
                  <a:lnTo>
                    <a:pt x="79848" y="46924"/>
                  </a:lnTo>
                  <a:lnTo>
                    <a:pt x="57439" y="5741"/>
                  </a:lnTo>
                  <a:cubicBezTo>
                    <a:pt x="55504" y="2170"/>
                    <a:pt x="51777" y="1"/>
                    <a:pt x="47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48" name="Google Shape;548;p54"/>
            <p:cNvSpPr/>
            <p:nvPr/>
          </p:nvSpPr>
          <p:spPr>
            <a:xfrm flipH="1">
              <a:off x="7559689" y="2735095"/>
              <a:ext cx="1128317" cy="1277163"/>
            </a:xfrm>
            <a:custGeom>
              <a:avLst/>
              <a:gdLst/>
              <a:ahLst/>
              <a:cxnLst/>
              <a:rect l="l" t="t" r="r" b="b"/>
              <a:pathLst>
                <a:path w="39782" h="45030" extrusionOk="0">
                  <a:moveTo>
                    <a:pt x="25032" y="0"/>
                  </a:moveTo>
                  <a:cubicBezTo>
                    <a:pt x="23135" y="0"/>
                    <a:pt x="21728" y="1664"/>
                    <a:pt x="22038" y="3522"/>
                  </a:cubicBezTo>
                  <a:cubicBezTo>
                    <a:pt x="22152" y="4295"/>
                    <a:pt x="22352" y="5010"/>
                    <a:pt x="22724" y="5640"/>
                  </a:cubicBezTo>
                  <a:cubicBezTo>
                    <a:pt x="27132" y="13882"/>
                    <a:pt x="20492" y="12737"/>
                    <a:pt x="19490" y="15943"/>
                  </a:cubicBezTo>
                  <a:cubicBezTo>
                    <a:pt x="19490" y="15943"/>
                    <a:pt x="20320" y="24242"/>
                    <a:pt x="7785" y="24328"/>
                  </a:cubicBezTo>
                  <a:lnTo>
                    <a:pt x="7671" y="25215"/>
                  </a:lnTo>
                  <a:cubicBezTo>
                    <a:pt x="7814" y="27677"/>
                    <a:pt x="7413" y="30224"/>
                    <a:pt x="6583" y="32570"/>
                  </a:cubicBezTo>
                  <a:cubicBezTo>
                    <a:pt x="5410" y="35919"/>
                    <a:pt x="3034" y="38666"/>
                    <a:pt x="1" y="40298"/>
                  </a:cubicBezTo>
                  <a:lnTo>
                    <a:pt x="25357" y="44991"/>
                  </a:lnTo>
                  <a:cubicBezTo>
                    <a:pt x="25500" y="45017"/>
                    <a:pt x="25641" y="45030"/>
                    <a:pt x="25778" y="45030"/>
                  </a:cubicBezTo>
                  <a:cubicBezTo>
                    <a:pt x="27294" y="45030"/>
                    <a:pt x="28424" y="43508"/>
                    <a:pt x="27847" y="41986"/>
                  </a:cubicBezTo>
                  <a:lnTo>
                    <a:pt x="26130" y="37665"/>
                  </a:lnTo>
                  <a:cubicBezTo>
                    <a:pt x="25157" y="35232"/>
                    <a:pt x="26073" y="32485"/>
                    <a:pt x="28334" y="31197"/>
                  </a:cubicBezTo>
                  <a:lnTo>
                    <a:pt x="28563" y="31082"/>
                  </a:lnTo>
                  <a:lnTo>
                    <a:pt x="29879" y="31254"/>
                  </a:lnTo>
                  <a:cubicBezTo>
                    <a:pt x="30161" y="31292"/>
                    <a:pt x="30434" y="31310"/>
                    <a:pt x="30698" y="31310"/>
                  </a:cubicBezTo>
                  <a:cubicBezTo>
                    <a:pt x="34049" y="31310"/>
                    <a:pt x="35918" y="28368"/>
                    <a:pt x="35918" y="24786"/>
                  </a:cubicBezTo>
                  <a:cubicBezTo>
                    <a:pt x="35918" y="24786"/>
                    <a:pt x="36032" y="20665"/>
                    <a:pt x="36204" y="19778"/>
                  </a:cubicBezTo>
                  <a:lnTo>
                    <a:pt x="36290" y="19635"/>
                  </a:lnTo>
                  <a:lnTo>
                    <a:pt x="38150" y="19520"/>
                  </a:lnTo>
                  <a:cubicBezTo>
                    <a:pt x="39180" y="19491"/>
                    <a:pt x="39781" y="18347"/>
                    <a:pt x="39295" y="17459"/>
                  </a:cubicBezTo>
                  <a:lnTo>
                    <a:pt x="35517" y="10848"/>
                  </a:lnTo>
                  <a:lnTo>
                    <a:pt x="35145" y="6040"/>
                  </a:lnTo>
                  <a:cubicBezTo>
                    <a:pt x="35145" y="6069"/>
                    <a:pt x="35088" y="6069"/>
                    <a:pt x="35088" y="6098"/>
                  </a:cubicBezTo>
                  <a:lnTo>
                    <a:pt x="34802" y="2635"/>
                  </a:lnTo>
                  <a:cubicBezTo>
                    <a:pt x="34744" y="1747"/>
                    <a:pt x="34515" y="918"/>
                    <a:pt x="34172" y="116"/>
                  </a:cubicBezTo>
                  <a:cubicBezTo>
                    <a:pt x="33774" y="216"/>
                    <a:pt x="33355" y="293"/>
                    <a:pt x="32933" y="293"/>
                  </a:cubicBezTo>
                  <a:cubicBezTo>
                    <a:pt x="32869" y="293"/>
                    <a:pt x="32805" y="292"/>
                    <a:pt x="32741" y="288"/>
                  </a:cubicBezTo>
                  <a:lnTo>
                    <a:pt x="25128" y="2"/>
                  </a:lnTo>
                  <a:cubicBezTo>
                    <a:pt x="25096" y="1"/>
                    <a:pt x="25064" y="0"/>
                    <a:pt x="25032" y="0"/>
                  </a:cubicBezTo>
                  <a:close/>
                </a:path>
              </a:pathLst>
            </a:custGeom>
            <a:solidFill>
              <a:srgbClr val="E4B6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549" name="Google Shape;549;p54"/>
          <p:cNvGrpSpPr/>
          <p:nvPr/>
        </p:nvGrpSpPr>
        <p:grpSpPr>
          <a:xfrm>
            <a:off x="5693879" y="3219859"/>
            <a:ext cx="1804566" cy="1995799"/>
            <a:chOff x="6019894" y="3320592"/>
            <a:chExt cx="1713412" cy="1894986"/>
          </a:xfrm>
        </p:grpSpPr>
        <p:sp>
          <p:nvSpPr>
            <p:cNvPr id="550" name="Google Shape;550;p54"/>
            <p:cNvSpPr/>
            <p:nvPr/>
          </p:nvSpPr>
          <p:spPr>
            <a:xfrm>
              <a:off x="6266187" y="3320592"/>
              <a:ext cx="1380520" cy="1265351"/>
            </a:xfrm>
            <a:custGeom>
              <a:avLst/>
              <a:gdLst/>
              <a:ahLst/>
              <a:cxnLst/>
              <a:rect l="l" t="t" r="r" b="b"/>
              <a:pathLst>
                <a:path w="50453" h="46244" extrusionOk="0">
                  <a:moveTo>
                    <a:pt x="11681" y="0"/>
                  </a:moveTo>
                  <a:cubicBezTo>
                    <a:pt x="5202" y="0"/>
                    <a:pt x="1" y="5503"/>
                    <a:pt x="415" y="12043"/>
                  </a:cubicBezTo>
                  <a:lnTo>
                    <a:pt x="1817" y="33880"/>
                  </a:lnTo>
                  <a:lnTo>
                    <a:pt x="14724" y="34595"/>
                  </a:lnTo>
                  <a:cubicBezTo>
                    <a:pt x="14238" y="35311"/>
                    <a:pt x="13694" y="36055"/>
                    <a:pt x="13236" y="36684"/>
                  </a:cubicBezTo>
                  <a:cubicBezTo>
                    <a:pt x="12606" y="37543"/>
                    <a:pt x="12320" y="38545"/>
                    <a:pt x="12320" y="39604"/>
                  </a:cubicBezTo>
                  <a:lnTo>
                    <a:pt x="12320" y="39661"/>
                  </a:lnTo>
                  <a:cubicBezTo>
                    <a:pt x="12406" y="42838"/>
                    <a:pt x="15239" y="45757"/>
                    <a:pt x="18388" y="46215"/>
                  </a:cubicBezTo>
                  <a:cubicBezTo>
                    <a:pt x="18731" y="46243"/>
                    <a:pt x="19046" y="46243"/>
                    <a:pt x="19418" y="46243"/>
                  </a:cubicBezTo>
                  <a:cubicBezTo>
                    <a:pt x="22423" y="46243"/>
                    <a:pt x="25428" y="46243"/>
                    <a:pt x="28433" y="46215"/>
                  </a:cubicBezTo>
                  <a:cubicBezTo>
                    <a:pt x="33756" y="46215"/>
                    <a:pt x="39136" y="46186"/>
                    <a:pt x="44460" y="46186"/>
                  </a:cubicBezTo>
                  <a:cubicBezTo>
                    <a:pt x="47465" y="45928"/>
                    <a:pt x="49869" y="43668"/>
                    <a:pt x="50183" y="40806"/>
                  </a:cubicBezTo>
                  <a:cubicBezTo>
                    <a:pt x="50452" y="38626"/>
                    <a:pt x="48673" y="36776"/>
                    <a:pt x="46438" y="36776"/>
                  </a:cubicBezTo>
                  <a:cubicBezTo>
                    <a:pt x="46295" y="36776"/>
                    <a:pt x="46151" y="36783"/>
                    <a:pt x="46005" y="36799"/>
                  </a:cubicBezTo>
                  <a:cubicBezTo>
                    <a:pt x="45880" y="36809"/>
                    <a:pt x="45757" y="36814"/>
                    <a:pt x="45635" y="36814"/>
                  </a:cubicBezTo>
                  <a:cubicBezTo>
                    <a:pt x="43042" y="36814"/>
                    <a:pt x="41111" y="34537"/>
                    <a:pt x="41712" y="32077"/>
                  </a:cubicBezTo>
                  <a:lnTo>
                    <a:pt x="41941" y="30159"/>
                  </a:lnTo>
                  <a:cubicBezTo>
                    <a:pt x="42370" y="26782"/>
                    <a:pt x="39881" y="23863"/>
                    <a:pt x="36475" y="23462"/>
                  </a:cubicBezTo>
                  <a:lnTo>
                    <a:pt x="36503" y="17338"/>
                  </a:lnTo>
                  <a:cubicBezTo>
                    <a:pt x="36589" y="8552"/>
                    <a:pt x="29835" y="1197"/>
                    <a:pt x="21049" y="567"/>
                  </a:cubicBezTo>
                  <a:lnTo>
                    <a:pt x="12406" y="23"/>
                  </a:lnTo>
                  <a:cubicBezTo>
                    <a:pt x="12163" y="8"/>
                    <a:pt x="11921" y="0"/>
                    <a:pt x="116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51" name="Google Shape;551;p54"/>
            <p:cNvSpPr/>
            <p:nvPr/>
          </p:nvSpPr>
          <p:spPr>
            <a:xfrm>
              <a:off x="6019894" y="4514989"/>
              <a:ext cx="1713412" cy="700589"/>
            </a:xfrm>
            <a:custGeom>
              <a:avLst/>
              <a:gdLst/>
              <a:ahLst/>
              <a:cxnLst/>
              <a:rect l="l" t="t" r="r" b="b"/>
              <a:pathLst>
                <a:path w="62619" h="25604" extrusionOk="0">
                  <a:moveTo>
                    <a:pt x="21162" y="1"/>
                  </a:moveTo>
                  <a:cubicBezTo>
                    <a:pt x="15425" y="1"/>
                    <a:pt x="10206" y="3350"/>
                    <a:pt x="7813" y="8575"/>
                  </a:cubicBezTo>
                  <a:lnTo>
                    <a:pt x="0" y="25603"/>
                  </a:lnTo>
                  <a:lnTo>
                    <a:pt x="62619" y="25603"/>
                  </a:lnTo>
                  <a:lnTo>
                    <a:pt x="53747" y="9347"/>
                  </a:lnTo>
                  <a:cubicBezTo>
                    <a:pt x="51028" y="4167"/>
                    <a:pt x="45648" y="876"/>
                    <a:pt x="39781" y="876"/>
                  </a:cubicBezTo>
                  <a:lnTo>
                    <a:pt x="21865" y="18"/>
                  </a:lnTo>
                  <a:cubicBezTo>
                    <a:pt x="21630" y="6"/>
                    <a:pt x="21396" y="1"/>
                    <a:pt x="21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52" name="Google Shape;552;p54"/>
            <p:cNvSpPr/>
            <p:nvPr/>
          </p:nvSpPr>
          <p:spPr>
            <a:xfrm>
              <a:off x="6194914" y="3568392"/>
              <a:ext cx="1016490" cy="1125721"/>
            </a:xfrm>
            <a:custGeom>
              <a:avLst/>
              <a:gdLst/>
              <a:ahLst/>
              <a:cxnLst/>
              <a:rect l="l" t="t" r="r" b="b"/>
              <a:pathLst>
                <a:path w="37149" h="41141" extrusionOk="0">
                  <a:moveTo>
                    <a:pt x="6186" y="0"/>
                  </a:moveTo>
                  <a:cubicBezTo>
                    <a:pt x="5081" y="0"/>
                    <a:pt x="4000" y="761"/>
                    <a:pt x="3893" y="2043"/>
                  </a:cubicBezTo>
                  <a:lnTo>
                    <a:pt x="3893" y="2100"/>
                  </a:lnTo>
                  <a:lnTo>
                    <a:pt x="3206" y="10285"/>
                  </a:lnTo>
                  <a:lnTo>
                    <a:pt x="602" y="13748"/>
                  </a:lnTo>
                  <a:cubicBezTo>
                    <a:pt x="1" y="14549"/>
                    <a:pt x="287" y="15723"/>
                    <a:pt x="1203" y="16152"/>
                  </a:cubicBezTo>
                  <a:lnTo>
                    <a:pt x="2663" y="16839"/>
                  </a:lnTo>
                  <a:lnTo>
                    <a:pt x="2748" y="16925"/>
                  </a:lnTo>
                  <a:cubicBezTo>
                    <a:pt x="2663" y="17841"/>
                    <a:pt x="2949" y="22277"/>
                    <a:pt x="2949" y="22277"/>
                  </a:cubicBezTo>
                  <a:cubicBezTo>
                    <a:pt x="2660" y="25637"/>
                    <a:pt x="4707" y="27914"/>
                    <a:pt x="7875" y="27914"/>
                  </a:cubicBezTo>
                  <a:cubicBezTo>
                    <a:pt x="8161" y="27914"/>
                    <a:pt x="8456" y="27895"/>
                    <a:pt x="8758" y="27857"/>
                  </a:cubicBezTo>
                  <a:lnTo>
                    <a:pt x="13509" y="27285"/>
                  </a:lnTo>
                  <a:cubicBezTo>
                    <a:pt x="14797" y="28315"/>
                    <a:pt x="15513" y="29918"/>
                    <a:pt x="15369" y="31607"/>
                  </a:cubicBezTo>
                  <a:lnTo>
                    <a:pt x="15055" y="37159"/>
                  </a:lnTo>
                  <a:cubicBezTo>
                    <a:pt x="14930" y="39357"/>
                    <a:pt x="16701" y="41140"/>
                    <a:pt x="18790" y="41140"/>
                  </a:cubicBezTo>
                  <a:cubicBezTo>
                    <a:pt x="19095" y="41140"/>
                    <a:pt x="19406" y="41102"/>
                    <a:pt x="19720" y="41022"/>
                  </a:cubicBezTo>
                  <a:lnTo>
                    <a:pt x="37149" y="36500"/>
                  </a:lnTo>
                  <a:cubicBezTo>
                    <a:pt x="34401" y="34955"/>
                    <a:pt x="32226" y="32522"/>
                    <a:pt x="31081" y="29632"/>
                  </a:cubicBezTo>
                  <a:cubicBezTo>
                    <a:pt x="28391" y="29632"/>
                    <a:pt x="25730" y="29660"/>
                    <a:pt x="23068" y="29660"/>
                  </a:cubicBezTo>
                  <a:cubicBezTo>
                    <a:pt x="22938" y="29672"/>
                    <a:pt x="22817" y="29679"/>
                    <a:pt x="22704" y="29679"/>
                  </a:cubicBezTo>
                  <a:cubicBezTo>
                    <a:pt x="22545" y="29679"/>
                    <a:pt x="22401" y="29665"/>
                    <a:pt x="22267" y="29632"/>
                  </a:cubicBezTo>
                  <a:cubicBezTo>
                    <a:pt x="19519" y="29260"/>
                    <a:pt x="17058" y="26713"/>
                    <a:pt x="16972" y="23908"/>
                  </a:cubicBezTo>
                  <a:lnTo>
                    <a:pt x="16972" y="23851"/>
                  </a:lnTo>
                  <a:cubicBezTo>
                    <a:pt x="16944" y="22963"/>
                    <a:pt x="17230" y="22048"/>
                    <a:pt x="17773" y="21304"/>
                  </a:cubicBezTo>
                  <a:cubicBezTo>
                    <a:pt x="18346" y="20531"/>
                    <a:pt x="19090" y="19443"/>
                    <a:pt x="19662" y="18613"/>
                  </a:cubicBezTo>
                  <a:cubicBezTo>
                    <a:pt x="20235" y="17841"/>
                    <a:pt x="20521" y="16868"/>
                    <a:pt x="20521" y="15895"/>
                  </a:cubicBezTo>
                  <a:lnTo>
                    <a:pt x="20521" y="15837"/>
                  </a:lnTo>
                  <a:cubicBezTo>
                    <a:pt x="20521" y="13405"/>
                    <a:pt x="18832" y="11287"/>
                    <a:pt x="16371" y="10657"/>
                  </a:cubicBezTo>
                  <a:cubicBezTo>
                    <a:pt x="16185" y="10672"/>
                    <a:pt x="16001" y="10679"/>
                    <a:pt x="15818" y="10679"/>
                  </a:cubicBezTo>
                  <a:cubicBezTo>
                    <a:pt x="12475" y="10679"/>
                    <a:pt x="9631" y="8247"/>
                    <a:pt x="9359" y="4991"/>
                  </a:cubicBezTo>
                  <a:cubicBezTo>
                    <a:pt x="9359" y="4991"/>
                    <a:pt x="9331" y="4704"/>
                    <a:pt x="9302" y="4247"/>
                  </a:cubicBezTo>
                  <a:cubicBezTo>
                    <a:pt x="9188" y="2987"/>
                    <a:pt x="8730" y="1871"/>
                    <a:pt x="8014" y="898"/>
                  </a:cubicBezTo>
                  <a:cubicBezTo>
                    <a:pt x="7538" y="281"/>
                    <a:pt x="6858" y="0"/>
                    <a:pt x="6186" y="0"/>
                  </a:cubicBezTo>
                  <a:close/>
                </a:path>
              </a:pathLst>
            </a:custGeom>
            <a:solidFill>
              <a:srgbClr val="814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4"/>
          <p:cNvSpPr/>
          <p:nvPr/>
        </p:nvSpPr>
        <p:spPr>
          <a:xfrm>
            <a:off x="4905572" y="2910758"/>
            <a:ext cx="719766" cy="626978"/>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26" name="Google Shape;226;p34"/>
          <p:cNvSpPr/>
          <p:nvPr/>
        </p:nvSpPr>
        <p:spPr>
          <a:xfrm>
            <a:off x="830263" y="2968463"/>
            <a:ext cx="719766" cy="626978"/>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27" name="Google Shape;227;p34"/>
          <p:cNvSpPr/>
          <p:nvPr/>
        </p:nvSpPr>
        <p:spPr>
          <a:xfrm>
            <a:off x="4685388" y="1487475"/>
            <a:ext cx="719766" cy="626978"/>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28" name="Google Shape;228;p34"/>
          <p:cNvSpPr/>
          <p:nvPr/>
        </p:nvSpPr>
        <p:spPr>
          <a:xfrm>
            <a:off x="830263" y="1487488"/>
            <a:ext cx="719766" cy="626978"/>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29" name="Google Shape;229;p34"/>
          <p:cNvSpPr txBox="1">
            <a:spLocks noGrp="1"/>
          </p:cNvSpPr>
          <p:nvPr>
            <p:ph type="title"/>
          </p:nvPr>
        </p:nvSpPr>
        <p:spPr>
          <a:xfrm>
            <a:off x="715550" y="445025"/>
            <a:ext cx="7713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Table of contents</a:t>
            </a:r>
            <a:endParaRPr dirty="0">
              <a:latin typeface="Times New Roman" panose="02020603050405020304" pitchFamily="18" charset="0"/>
              <a:cs typeface="Times New Roman" panose="02020603050405020304" pitchFamily="18" charset="0"/>
            </a:endParaRPr>
          </a:p>
        </p:txBody>
      </p:sp>
      <p:sp>
        <p:nvSpPr>
          <p:cNvPr id="230" name="Google Shape;230;p34"/>
          <p:cNvSpPr txBox="1">
            <a:spLocks noGrp="1"/>
          </p:cNvSpPr>
          <p:nvPr>
            <p:ph type="title" idx="2"/>
          </p:nvPr>
        </p:nvSpPr>
        <p:spPr>
          <a:xfrm>
            <a:off x="715550" y="1618550"/>
            <a:ext cx="949200" cy="3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Times New Roman" panose="02020603050405020304" pitchFamily="18" charset="0"/>
                <a:cs typeface="Times New Roman" panose="02020603050405020304" pitchFamily="18" charset="0"/>
              </a:rPr>
              <a:t>01</a:t>
            </a:r>
            <a:endParaRPr dirty="0">
              <a:solidFill>
                <a:schemeClr val="lt1"/>
              </a:solidFill>
              <a:latin typeface="Times New Roman" panose="02020603050405020304" pitchFamily="18" charset="0"/>
              <a:cs typeface="Times New Roman" panose="02020603050405020304" pitchFamily="18" charset="0"/>
            </a:endParaRPr>
          </a:p>
        </p:txBody>
      </p:sp>
      <p:sp>
        <p:nvSpPr>
          <p:cNvPr id="232" name="Google Shape;232;p34"/>
          <p:cNvSpPr txBox="1">
            <a:spLocks noGrp="1"/>
          </p:cNvSpPr>
          <p:nvPr>
            <p:ph type="subTitle" idx="3"/>
          </p:nvPr>
        </p:nvSpPr>
        <p:spPr>
          <a:xfrm>
            <a:off x="1664750" y="1281200"/>
            <a:ext cx="2791200" cy="49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INTRODUCTION</a:t>
            </a:r>
            <a:endParaRPr dirty="0">
              <a:latin typeface="Times New Roman" panose="02020603050405020304" pitchFamily="18" charset="0"/>
              <a:cs typeface="Times New Roman" panose="02020603050405020304" pitchFamily="18" charset="0"/>
            </a:endParaRPr>
          </a:p>
        </p:txBody>
      </p:sp>
      <p:sp>
        <p:nvSpPr>
          <p:cNvPr id="233" name="Google Shape;233;p34"/>
          <p:cNvSpPr txBox="1">
            <a:spLocks noGrp="1"/>
          </p:cNvSpPr>
          <p:nvPr>
            <p:ph type="title" idx="4"/>
          </p:nvPr>
        </p:nvSpPr>
        <p:spPr>
          <a:xfrm>
            <a:off x="4570675" y="1618550"/>
            <a:ext cx="949200" cy="3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Times New Roman" panose="02020603050405020304" pitchFamily="18" charset="0"/>
                <a:cs typeface="Times New Roman" panose="02020603050405020304" pitchFamily="18" charset="0"/>
              </a:rPr>
              <a:t>02</a:t>
            </a:r>
            <a:endParaRPr dirty="0">
              <a:solidFill>
                <a:schemeClr val="lt1"/>
              </a:solidFill>
              <a:latin typeface="Times New Roman" panose="02020603050405020304" pitchFamily="18" charset="0"/>
              <a:cs typeface="Times New Roman" panose="02020603050405020304" pitchFamily="18" charset="0"/>
            </a:endParaRPr>
          </a:p>
        </p:txBody>
      </p:sp>
      <p:sp>
        <p:nvSpPr>
          <p:cNvPr id="235" name="Google Shape;235;p34"/>
          <p:cNvSpPr txBox="1">
            <a:spLocks noGrp="1"/>
          </p:cNvSpPr>
          <p:nvPr>
            <p:ph type="subTitle" idx="6"/>
          </p:nvPr>
        </p:nvSpPr>
        <p:spPr>
          <a:xfrm>
            <a:off x="5519867" y="1355108"/>
            <a:ext cx="3395525" cy="80819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CHARACTERISTIC OF THE QUESTIONNAIRE</a:t>
            </a:r>
            <a:endParaRPr dirty="0">
              <a:latin typeface="Times New Roman" panose="02020603050405020304" pitchFamily="18" charset="0"/>
              <a:cs typeface="Times New Roman" panose="02020603050405020304" pitchFamily="18" charset="0"/>
            </a:endParaRPr>
          </a:p>
        </p:txBody>
      </p:sp>
      <p:sp>
        <p:nvSpPr>
          <p:cNvPr id="236" name="Google Shape;236;p34"/>
          <p:cNvSpPr txBox="1">
            <a:spLocks noGrp="1"/>
          </p:cNvSpPr>
          <p:nvPr>
            <p:ph type="title" idx="7"/>
          </p:nvPr>
        </p:nvSpPr>
        <p:spPr>
          <a:xfrm>
            <a:off x="715550" y="3098208"/>
            <a:ext cx="949200" cy="3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Times New Roman" panose="02020603050405020304" pitchFamily="18" charset="0"/>
                <a:cs typeface="Times New Roman" panose="02020603050405020304" pitchFamily="18" charset="0"/>
              </a:rPr>
              <a:t>03</a:t>
            </a:r>
            <a:endParaRPr>
              <a:solidFill>
                <a:schemeClr val="lt1"/>
              </a:solidFill>
              <a:latin typeface="Times New Roman" panose="02020603050405020304" pitchFamily="18" charset="0"/>
              <a:cs typeface="Times New Roman" panose="02020603050405020304" pitchFamily="18" charset="0"/>
            </a:endParaRPr>
          </a:p>
        </p:txBody>
      </p:sp>
      <p:sp>
        <p:nvSpPr>
          <p:cNvPr id="239" name="Google Shape;239;p34"/>
          <p:cNvSpPr txBox="1">
            <a:spLocks noGrp="1"/>
          </p:cNvSpPr>
          <p:nvPr>
            <p:ph type="title" idx="13"/>
          </p:nvPr>
        </p:nvSpPr>
        <p:spPr>
          <a:xfrm>
            <a:off x="4790855" y="3030172"/>
            <a:ext cx="949200" cy="3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Times New Roman" panose="02020603050405020304" pitchFamily="18" charset="0"/>
                <a:cs typeface="Times New Roman" panose="02020603050405020304" pitchFamily="18" charset="0"/>
              </a:rPr>
              <a:t>04</a:t>
            </a:r>
            <a:endParaRPr dirty="0">
              <a:solidFill>
                <a:schemeClr val="lt1"/>
              </a:solidFill>
              <a:latin typeface="Times New Roman" panose="02020603050405020304" pitchFamily="18" charset="0"/>
              <a:cs typeface="Times New Roman" panose="02020603050405020304" pitchFamily="18" charset="0"/>
            </a:endParaRPr>
          </a:p>
        </p:txBody>
      </p:sp>
      <p:sp>
        <p:nvSpPr>
          <p:cNvPr id="241" name="Google Shape;241;p34"/>
          <p:cNvSpPr txBox="1">
            <a:spLocks noGrp="1"/>
          </p:cNvSpPr>
          <p:nvPr>
            <p:ph type="subTitle" idx="15"/>
          </p:nvPr>
        </p:nvSpPr>
        <p:spPr>
          <a:xfrm>
            <a:off x="5625338" y="2989787"/>
            <a:ext cx="3245506" cy="49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LIMITATION</a:t>
            </a:r>
            <a:endParaRPr dirty="0">
              <a:latin typeface="Times New Roman" panose="02020603050405020304" pitchFamily="18" charset="0"/>
              <a:cs typeface="Times New Roman" panose="02020603050405020304" pitchFamily="18" charset="0"/>
            </a:endParaRPr>
          </a:p>
        </p:txBody>
      </p:sp>
      <p:sp>
        <p:nvSpPr>
          <p:cNvPr id="8" name="Google Shape;235;p34">
            <a:extLst>
              <a:ext uri="{FF2B5EF4-FFF2-40B4-BE49-F238E27FC236}">
                <a16:creationId xmlns:a16="http://schemas.microsoft.com/office/drawing/2014/main" id="{C692A8DE-4F17-FB9E-417B-321CFE215617}"/>
              </a:ext>
            </a:extLst>
          </p:cNvPr>
          <p:cNvSpPr txBox="1">
            <a:spLocks/>
          </p:cNvSpPr>
          <p:nvPr/>
        </p:nvSpPr>
        <p:spPr>
          <a:xfrm>
            <a:off x="1639250" y="2966804"/>
            <a:ext cx="3245507" cy="80819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0" marR="0" lvl="0" indent="0" algn="l" rtl="0">
              <a:lnSpc>
                <a:spcPct val="115000"/>
              </a:lnSpc>
              <a:spcBef>
                <a:spcPts val="0"/>
              </a:spcBef>
              <a:spcAft>
                <a:spcPts val="0"/>
              </a:spcAft>
              <a:buClr>
                <a:schemeClr val="dk1"/>
              </a:buClr>
              <a:buSzPts val="2200"/>
              <a:buFont typeface="Chau Philomene One"/>
              <a:buNone/>
              <a:defRPr sz="20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Murecho"/>
              <a:buNone/>
              <a:defRPr sz="1400" b="0" i="0" u="none" strike="noStrike" cap="none">
                <a:solidFill>
                  <a:schemeClr val="dk1"/>
                </a:solidFill>
                <a:latin typeface="Murecho"/>
                <a:ea typeface="Murecho"/>
                <a:cs typeface="Murecho"/>
                <a:sym typeface="Murecho"/>
              </a:defRPr>
            </a:lvl2pPr>
            <a:lvl3pPr marL="1371600" marR="0" lvl="2" indent="-317500" algn="l" rtl="0">
              <a:lnSpc>
                <a:spcPct val="100000"/>
              </a:lnSpc>
              <a:spcBef>
                <a:spcPts val="0"/>
              </a:spcBef>
              <a:spcAft>
                <a:spcPts val="0"/>
              </a:spcAft>
              <a:buClr>
                <a:schemeClr val="dk1"/>
              </a:buClr>
              <a:buSzPts val="1400"/>
              <a:buFont typeface="Murecho"/>
              <a:buNone/>
              <a:defRPr sz="1400" b="0" i="0" u="none" strike="noStrike" cap="none">
                <a:solidFill>
                  <a:schemeClr val="dk1"/>
                </a:solidFill>
                <a:latin typeface="Murecho"/>
                <a:ea typeface="Murecho"/>
                <a:cs typeface="Murecho"/>
                <a:sym typeface="Murecho"/>
              </a:defRPr>
            </a:lvl3pPr>
            <a:lvl4pPr marL="1828800" marR="0" lvl="3" indent="-317500" algn="l" rtl="0">
              <a:lnSpc>
                <a:spcPct val="100000"/>
              </a:lnSpc>
              <a:spcBef>
                <a:spcPts val="0"/>
              </a:spcBef>
              <a:spcAft>
                <a:spcPts val="0"/>
              </a:spcAft>
              <a:buClr>
                <a:schemeClr val="dk1"/>
              </a:buClr>
              <a:buSzPts val="1400"/>
              <a:buFont typeface="Murecho"/>
              <a:buNone/>
              <a:defRPr sz="1400" b="0" i="0" u="none" strike="noStrike" cap="none">
                <a:solidFill>
                  <a:schemeClr val="dk1"/>
                </a:solidFill>
                <a:latin typeface="Murecho"/>
                <a:ea typeface="Murecho"/>
                <a:cs typeface="Murecho"/>
                <a:sym typeface="Murecho"/>
              </a:defRPr>
            </a:lvl4pPr>
            <a:lvl5pPr marL="2286000" marR="0" lvl="4" indent="-317500" algn="l" rtl="0">
              <a:lnSpc>
                <a:spcPct val="100000"/>
              </a:lnSpc>
              <a:spcBef>
                <a:spcPts val="0"/>
              </a:spcBef>
              <a:spcAft>
                <a:spcPts val="0"/>
              </a:spcAft>
              <a:buClr>
                <a:schemeClr val="dk1"/>
              </a:buClr>
              <a:buSzPts val="1400"/>
              <a:buFont typeface="Murecho"/>
              <a:buNone/>
              <a:defRPr sz="1400" b="0" i="0" u="none" strike="noStrike" cap="none">
                <a:solidFill>
                  <a:schemeClr val="dk1"/>
                </a:solidFill>
                <a:latin typeface="Murecho"/>
                <a:ea typeface="Murecho"/>
                <a:cs typeface="Murecho"/>
                <a:sym typeface="Murecho"/>
              </a:defRPr>
            </a:lvl5pPr>
            <a:lvl6pPr marL="2743200" marR="0" lvl="5" indent="-317500" algn="l" rtl="0">
              <a:lnSpc>
                <a:spcPct val="100000"/>
              </a:lnSpc>
              <a:spcBef>
                <a:spcPts val="0"/>
              </a:spcBef>
              <a:spcAft>
                <a:spcPts val="0"/>
              </a:spcAft>
              <a:buClr>
                <a:schemeClr val="dk1"/>
              </a:buClr>
              <a:buSzPts val="1400"/>
              <a:buFont typeface="Murecho"/>
              <a:buNone/>
              <a:defRPr sz="1400" b="0" i="0" u="none" strike="noStrike" cap="none">
                <a:solidFill>
                  <a:schemeClr val="dk1"/>
                </a:solidFill>
                <a:latin typeface="Murecho"/>
                <a:ea typeface="Murecho"/>
                <a:cs typeface="Murecho"/>
                <a:sym typeface="Murecho"/>
              </a:defRPr>
            </a:lvl6pPr>
            <a:lvl7pPr marL="3200400" marR="0" lvl="6" indent="-317500" algn="l" rtl="0">
              <a:lnSpc>
                <a:spcPct val="100000"/>
              </a:lnSpc>
              <a:spcBef>
                <a:spcPts val="0"/>
              </a:spcBef>
              <a:spcAft>
                <a:spcPts val="0"/>
              </a:spcAft>
              <a:buClr>
                <a:schemeClr val="dk1"/>
              </a:buClr>
              <a:buSzPts val="1400"/>
              <a:buFont typeface="Murecho"/>
              <a:buNone/>
              <a:defRPr sz="1400" b="0" i="0" u="none" strike="noStrike" cap="none">
                <a:solidFill>
                  <a:schemeClr val="dk1"/>
                </a:solidFill>
                <a:latin typeface="Murecho"/>
                <a:ea typeface="Murecho"/>
                <a:cs typeface="Murecho"/>
                <a:sym typeface="Murecho"/>
              </a:defRPr>
            </a:lvl7pPr>
            <a:lvl8pPr marL="3657600" marR="0" lvl="7" indent="-317500" algn="l" rtl="0">
              <a:lnSpc>
                <a:spcPct val="100000"/>
              </a:lnSpc>
              <a:spcBef>
                <a:spcPts val="0"/>
              </a:spcBef>
              <a:spcAft>
                <a:spcPts val="0"/>
              </a:spcAft>
              <a:buClr>
                <a:schemeClr val="dk1"/>
              </a:buClr>
              <a:buSzPts val="1400"/>
              <a:buFont typeface="Murecho"/>
              <a:buNone/>
              <a:defRPr sz="1400" b="0" i="0" u="none" strike="noStrike" cap="none">
                <a:solidFill>
                  <a:schemeClr val="dk1"/>
                </a:solidFill>
                <a:latin typeface="Murecho"/>
                <a:ea typeface="Murecho"/>
                <a:cs typeface="Murecho"/>
                <a:sym typeface="Murecho"/>
              </a:defRPr>
            </a:lvl8pPr>
            <a:lvl9pPr marL="4114800" marR="0" lvl="8" indent="-317500" algn="l" rtl="0">
              <a:lnSpc>
                <a:spcPct val="100000"/>
              </a:lnSpc>
              <a:spcBef>
                <a:spcPts val="0"/>
              </a:spcBef>
              <a:spcAft>
                <a:spcPts val="0"/>
              </a:spcAft>
              <a:buClr>
                <a:schemeClr val="dk1"/>
              </a:buClr>
              <a:buSzPts val="1400"/>
              <a:buFont typeface="Murecho"/>
              <a:buNone/>
              <a:defRPr sz="1400" b="0" i="0" u="none" strike="noStrike" cap="none">
                <a:solidFill>
                  <a:schemeClr val="dk1"/>
                </a:solidFill>
                <a:latin typeface="Murecho"/>
                <a:ea typeface="Murecho"/>
                <a:cs typeface="Murecho"/>
                <a:sym typeface="Murecho"/>
              </a:defRPr>
            </a:lvl9pPr>
          </a:lstStyle>
          <a:p>
            <a:r>
              <a:rPr lang="en-US" dirty="0">
                <a:latin typeface="Times New Roman" panose="02020603050405020304" pitchFamily="18" charset="0"/>
                <a:cs typeface="Times New Roman" panose="02020603050405020304" pitchFamily="18" charset="0"/>
              </a:rPr>
              <a:t>HOW TO COLLECT DATA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7" name="Google Shape;227;p34"/>
          <p:cNvSpPr/>
          <p:nvPr/>
        </p:nvSpPr>
        <p:spPr>
          <a:xfrm>
            <a:off x="4685388" y="1487475"/>
            <a:ext cx="719766" cy="626978"/>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28" name="Google Shape;228;p34"/>
          <p:cNvSpPr/>
          <p:nvPr/>
        </p:nvSpPr>
        <p:spPr>
          <a:xfrm>
            <a:off x="830263" y="1487488"/>
            <a:ext cx="719766" cy="626978"/>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30" name="Google Shape;230;p34"/>
          <p:cNvSpPr txBox="1">
            <a:spLocks noGrp="1"/>
          </p:cNvSpPr>
          <p:nvPr>
            <p:ph type="title" idx="2"/>
          </p:nvPr>
        </p:nvSpPr>
        <p:spPr>
          <a:xfrm>
            <a:off x="715550" y="1618550"/>
            <a:ext cx="949200" cy="3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Times New Roman" panose="02020603050405020304" pitchFamily="18" charset="0"/>
                <a:cs typeface="Times New Roman" panose="02020603050405020304" pitchFamily="18" charset="0"/>
              </a:rPr>
              <a:t>05</a:t>
            </a:r>
            <a:endParaRPr dirty="0">
              <a:solidFill>
                <a:schemeClr val="lt1"/>
              </a:solidFill>
              <a:latin typeface="Times New Roman" panose="02020603050405020304" pitchFamily="18" charset="0"/>
              <a:cs typeface="Times New Roman" panose="02020603050405020304" pitchFamily="18" charset="0"/>
            </a:endParaRPr>
          </a:p>
        </p:txBody>
      </p:sp>
      <p:sp>
        <p:nvSpPr>
          <p:cNvPr id="232" name="Google Shape;232;p34"/>
          <p:cNvSpPr txBox="1">
            <a:spLocks noGrp="1"/>
          </p:cNvSpPr>
          <p:nvPr>
            <p:ph type="subTitle" idx="3"/>
          </p:nvPr>
        </p:nvSpPr>
        <p:spPr>
          <a:xfrm>
            <a:off x="1586206" y="1057363"/>
            <a:ext cx="3323162" cy="98374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RECOMMENDATION</a:t>
            </a:r>
            <a:endParaRPr dirty="0">
              <a:latin typeface="Times New Roman" panose="02020603050405020304" pitchFamily="18" charset="0"/>
              <a:cs typeface="Times New Roman" panose="02020603050405020304" pitchFamily="18" charset="0"/>
            </a:endParaRPr>
          </a:p>
        </p:txBody>
      </p:sp>
      <p:sp>
        <p:nvSpPr>
          <p:cNvPr id="233" name="Google Shape;233;p34"/>
          <p:cNvSpPr txBox="1">
            <a:spLocks noGrp="1"/>
          </p:cNvSpPr>
          <p:nvPr>
            <p:ph type="title" idx="4"/>
          </p:nvPr>
        </p:nvSpPr>
        <p:spPr>
          <a:xfrm>
            <a:off x="4570675" y="1618550"/>
            <a:ext cx="949200" cy="3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Times New Roman" panose="02020603050405020304" pitchFamily="18" charset="0"/>
                <a:cs typeface="Times New Roman" panose="02020603050405020304" pitchFamily="18" charset="0"/>
              </a:rPr>
              <a:t>06</a:t>
            </a:r>
            <a:endParaRPr dirty="0">
              <a:solidFill>
                <a:schemeClr val="lt1"/>
              </a:solidFill>
              <a:latin typeface="Times New Roman" panose="02020603050405020304" pitchFamily="18" charset="0"/>
              <a:cs typeface="Times New Roman" panose="02020603050405020304" pitchFamily="18" charset="0"/>
            </a:endParaRPr>
          </a:p>
        </p:txBody>
      </p:sp>
      <p:sp>
        <p:nvSpPr>
          <p:cNvPr id="235" name="Google Shape;235;p34"/>
          <p:cNvSpPr txBox="1">
            <a:spLocks noGrp="1"/>
          </p:cNvSpPr>
          <p:nvPr>
            <p:ph type="subTitle" idx="6"/>
          </p:nvPr>
        </p:nvSpPr>
        <p:spPr>
          <a:xfrm>
            <a:off x="5519867" y="1355108"/>
            <a:ext cx="3395525" cy="80819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Times New Roman" panose="02020603050405020304" pitchFamily="18" charset="0"/>
                <a:cs typeface="Times New Roman" panose="02020603050405020304" pitchFamily="18" charset="0"/>
              </a:rPr>
              <a:t>CONCLUSION</a:t>
            </a:r>
            <a:endParaRPr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3949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5"/>
          <p:cNvSpPr/>
          <p:nvPr/>
        </p:nvSpPr>
        <p:spPr>
          <a:xfrm>
            <a:off x="1106387" y="1193731"/>
            <a:ext cx="988567" cy="716525"/>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47" name="Google Shape;247;p35"/>
          <p:cNvSpPr txBox="1">
            <a:spLocks noGrp="1"/>
          </p:cNvSpPr>
          <p:nvPr>
            <p:ph type="title"/>
          </p:nvPr>
        </p:nvSpPr>
        <p:spPr>
          <a:xfrm>
            <a:off x="1066524" y="2231100"/>
            <a:ext cx="4141279"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INTRODUCTION</a:t>
            </a:r>
            <a:endParaRPr dirty="0">
              <a:latin typeface="Times New Roman" panose="02020603050405020304" pitchFamily="18" charset="0"/>
              <a:cs typeface="Times New Roman" panose="02020603050405020304" pitchFamily="18" charset="0"/>
            </a:endParaRPr>
          </a:p>
        </p:txBody>
      </p:sp>
      <p:sp>
        <p:nvSpPr>
          <p:cNvPr id="249" name="Google Shape;249;p35"/>
          <p:cNvSpPr txBox="1">
            <a:spLocks noGrp="1"/>
          </p:cNvSpPr>
          <p:nvPr>
            <p:ph type="title" idx="2"/>
          </p:nvPr>
        </p:nvSpPr>
        <p:spPr>
          <a:xfrm>
            <a:off x="1066525" y="1315886"/>
            <a:ext cx="1068300" cy="47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latin typeface="Times New Roman" panose="02020603050405020304" pitchFamily="18" charset="0"/>
                <a:cs typeface="Times New Roman" panose="02020603050405020304" pitchFamily="18" charset="0"/>
              </a:rPr>
              <a:t>01</a:t>
            </a:r>
            <a:endParaRPr dirty="0">
              <a:solidFill>
                <a:schemeClr val="lt1"/>
              </a:solidFill>
              <a:latin typeface="Times New Roman" panose="02020603050405020304" pitchFamily="18" charset="0"/>
              <a:cs typeface="Times New Roman" panose="02020603050405020304" pitchFamily="18" charset="0"/>
            </a:endParaRPr>
          </a:p>
        </p:txBody>
      </p:sp>
      <p:grpSp>
        <p:nvGrpSpPr>
          <p:cNvPr id="250" name="Google Shape;250;p35"/>
          <p:cNvGrpSpPr/>
          <p:nvPr/>
        </p:nvGrpSpPr>
        <p:grpSpPr>
          <a:xfrm>
            <a:off x="5598561" y="1658726"/>
            <a:ext cx="2636705" cy="2531738"/>
            <a:chOff x="5598561" y="1658726"/>
            <a:chExt cx="2636705" cy="2531738"/>
          </a:xfrm>
        </p:grpSpPr>
        <p:sp>
          <p:nvSpPr>
            <p:cNvPr id="251" name="Google Shape;251;p35"/>
            <p:cNvSpPr/>
            <p:nvPr/>
          </p:nvSpPr>
          <p:spPr>
            <a:xfrm>
              <a:off x="6426315" y="1658726"/>
              <a:ext cx="1126377" cy="1348451"/>
            </a:xfrm>
            <a:custGeom>
              <a:avLst/>
              <a:gdLst/>
              <a:ahLst/>
              <a:cxnLst/>
              <a:rect l="l" t="t" r="r" b="b"/>
              <a:pathLst>
                <a:path w="41165" h="49281" extrusionOk="0">
                  <a:moveTo>
                    <a:pt x="28011" y="1"/>
                  </a:moveTo>
                  <a:cubicBezTo>
                    <a:pt x="27738" y="1"/>
                    <a:pt x="27464" y="10"/>
                    <a:pt x="27189" y="27"/>
                  </a:cubicBezTo>
                  <a:lnTo>
                    <a:pt x="17458" y="628"/>
                  </a:lnTo>
                  <a:cubicBezTo>
                    <a:pt x="7584" y="1372"/>
                    <a:pt x="0" y="9643"/>
                    <a:pt x="86" y="19517"/>
                  </a:cubicBezTo>
                  <a:lnTo>
                    <a:pt x="258" y="40237"/>
                  </a:lnTo>
                  <a:lnTo>
                    <a:pt x="40525" y="49281"/>
                  </a:lnTo>
                  <a:lnTo>
                    <a:pt x="40668" y="13535"/>
                  </a:lnTo>
                  <a:cubicBezTo>
                    <a:pt x="41165" y="6170"/>
                    <a:pt x="35280" y="1"/>
                    <a:pt x="280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52" name="Google Shape;252;p35"/>
            <p:cNvSpPr/>
            <p:nvPr/>
          </p:nvSpPr>
          <p:spPr>
            <a:xfrm>
              <a:off x="5598561" y="2850468"/>
              <a:ext cx="2636705" cy="1339996"/>
            </a:xfrm>
            <a:custGeom>
              <a:avLst/>
              <a:gdLst/>
              <a:ahLst/>
              <a:cxnLst/>
              <a:rect l="l" t="t" r="r" b="b"/>
              <a:pathLst>
                <a:path w="96362" h="48972" extrusionOk="0">
                  <a:moveTo>
                    <a:pt x="63811" y="1"/>
                  </a:moveTo>
                  <a:cubicBezTo>
                    <a:pt x="63453" y="1"/>
                    <a:pt x="63094" y="11"/>
                    <a:pt x="62734" y="33"/>
                  </a:cubicBezTo>
                  <a:lnTo>
                    <a:pt x="35145" y="1693"/>
                  </a:lnTo>
                  <a:cubicBezTo>
                    <a:pt x="26102" y="1693"/>
                    <a:pt x="17831" y="7903"/>
                    <a:pt x="13652" y="17862"/>
                  </a:cubicBezTo>
                  <a:lnTo>
                    <a:pt x="1" y="48972"/>
                  </a:lnTo>
                  <a:lnTo>
                    <a:pt x="96362" y="48972"/>
                  </a:lnTo>
                  <a:lnTo>
                    <a:pt x="84370" y="16431"/>
                  </a:lnTo>
                  <a:cubicBezTo>
                    <a:pt x="80657" y="6392"/>
                    <a:pt x="72635" y="1"/>
                    <a:pt x="63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53" name="Google Shape;253;p35"/>
            <p:cNvSpPr/>
            <p:nvPr/>
          </p:nvSpPr>
          <p:spPr>
            <a:xfrm>
              <a:off x="6604064" y="1794939"/>
              <a:ext cx="1018843" cy="1236894"/>
            </a:xfrm>
            <a:custGeom>
              <a:avLst/>
              <a:gdLst/>
              <a:ahLst/>
              <a:cxnLst/>
              <a:rect l="l" t="t" r="r" b="b"/>
              <a:pathLst>
                <a:path w="37235" h="45204" extrusionOk="0">
                  <a:moveTo>
                    <a:pt x="22438" y="0"/>
                  </a:moveTo>
                  <a:cubicBezTo>
                    <a:pt x="21723" y="1116"/>
                    <a:pt x="21322" y="2433"/>
                    <a:pt x="21322" y="3835"/>
                  </a:cubicBezTo>
                  <a:lnTo>
                    <a:pt x="21322" y="4665"/>
                  </a:lnTo>
                  <a:cubicBezTo>
                    <a:pt x="21322" y="8500"/>
                    <a:pt x="18117" y="11562"/>
                    <a:pt x="14110" y="11591"/>
                  </a:cubicBezTo>
                  <a:lnTo>
                    <a:pt x="14139" y="18116"/>
                  </a:lnTo>
                  <a:cubicBezTo>
                    <a:pt x="13795" y="22295"/>
                    <a:pt x="12221" y="26273"/>
                    <a:pt x="9646" y="29564"/>
                  </a:cubicBezTo>
                  <a:lnTo>
                    <a:pt x="7270" y="26130"/>
                  </a:lnTo>
                  <a:lnTo>
                    <a:pt x="7270" y="26130"/>
                  </a:lnTo>
                  <a:cubicBezTo>
                    <a:pt x="7413" y="28448"/>
                    <a:pt x="7070" y="30880"/>
                    <a:pt x="6269" y="33141"/>
                  </a:cubicBezTo>
                  <a:cubicBezTo>
                    <a:pt x="5152" y="36289"/>
                    <a:pt x="2920" y="38894"/>
                    <a:pt x="1" y="40497"/>
                  </a:cubicBezTo>
                  <a:lnTo>
                    <a:pt x="201" y="40554"/>
                  </a:lnTo>
                  <a:cubicBezTo>
                    <a:pt x="144" y="40554"/>
                    <a:pt x="115" y="40582"/>
                    <a:pt x="115" y="40582"/>
                  </a:cubicBezTo>
                  <a:lnTo>
                    <a:pt x="17544" y="45076"/>
                  </a:lnTo>
                  <a:cubicBezTo>
                    <a:pt x="17869" y="45162"/>
                    <a:pt x="18192" y="45203"/>
                    <a:pt x="18508" y="45203"/>
                  </a:cubicBezTo>
                  <a:cubicBezTo>
                    <a:pt x="20588" y="45203"/>
                    <a:pt x="22362" y="43423"/>
                    <a:pt x="22238" y="41212"/>
                  </a:cubicBezTo>
                  <a:lnTo>
                    <a:pt x="21923" y="35688"/>
                  </a:lnTo>
                  <a:cubicBezTo>
                    <a:pt x="21780" y="34000"/>
                    <a:pt x="22496" y="32340"/>
                    <a:pt x="23783" y="31338"/>
                  </a:cubicBezTo>
                  <a:lnTo>
                    <a:pt x="28534" y="31911"/>
                  </a:lnTo>
                  <a:cubicBezTo>
                    <a:pt x="28895" y="31959"/>
                    <a:pt x="29247" y="31983"/>
                    <a:pt x="29587" y="31983"/>
                  </a:cubicBezTo>
                  <a:cubicBezTo>
                    <a:pt x="32674" y="31983"/>
                    <a:pt x="34828" y="30030"/>
                    <a:pt x="34544" y="26731"/>
                  </a:cubicBezTo>
                  <a:cubicBezTo>
                    <a:pt x="34544" y="26731"/>
                    <a:pt x="34659" y="22037"/>
                    <a:pt x="34544" y="21007"/>
                  </a:cubicBezTo>
                  <a:lnTo>
                    <a:pt x="34601" y="20892"/>
                  </a:lnTo>
                  <a:lnTo>
                    <a:pt x="36090" y="20234"/>
                  </a:lnTo>
                  <a:cubicBezTo>
                    <a:pt x="36977" y="19833"/>
                    <a:pt x="37234" y="18631"/>
                    <a:pt x="36662" y="17859"/>
                  </a:cubicBezTo>
                  <a:lnTo>
                    <a:pt x="34029" y="14396"/>
                  </a:lnTo>
                  <a:lnTo>
                    <a:pt x="33571" y="8701"/>
                  </a:lnTo>
                  <a:lnTo>
                    <a:pt x="33457" y="8701"/>
                  </a:lnTo>
                  <a:lnTo>
                    <a:pt x="33915" y="14253"/>
                  </a:lnTo>
                  <a:cubicBezTo>
                    <a:pt x="33886" y="14167"/>
                    <a:pt x="33857" y="14081"/>
                    <a:pt x="33857" y="13995"/>
                  </a:cubicBezTo>
                  <a:lnTo>
                    <a:pt x="33199" y="6382"/>
                  </a:lnTo>
                  <a:lnTo>
                    <a:pt x="33199" y="6297"/>
                  </a:lnTo>
                  <a:cubicBezTo>
                    <a:pt x="32256" y="5825"/>
                    <a:pt x="31193" y="5545"/>
                    <a:pt x="30076" y="5545"/>
                  </a:cubicBezTo>
                  <a:cubicBezTo>
                    <a:pt x="29972" y="5545"/>
                    <a:pt x="29869" y="5548"/>
                    <a:pt x="29765" y="5552"/>
                  </a:cubicBezTo>
                  <a:cubicBezTo>
                    <a:pt x="29307" y="5581"/>
                    <a:pt x="29021" y="5638"/>
                    <a:pt x="29021" y="5638"/>
                  </a:cubicBezTo>
                  <a:cubicBezTo>
                    <a:pt x="28880" y="5648"/>
                    <a:pt x="28740" y="5653"/>
                    <a:pt x="28601" y="5653"/>
                  </a:cubicBezTo>
                  <a:cubicBezTo>
                    <a:pt x="25489" y="5653"/>
                    <a:pt x="22849" y="3233"/>
                    <a:pt x="22438" y="0"/>
                  </a:cubicBezTo>
                  <a:close/>
                </a:path>
              </a:pathLst>
            </a:custGeom>
            <a:solidFill>
              <a:srgbClr val="AA7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254" name="Google Shape;254;p35"/>
          <p:cNvGrpSpPr/>
          <p:nvPr/>
        </p:nvGrpSpPr>
        <p:grpSpPr>
          <a:xfrm>
            <a:off x="6446673" y="2643604"/>
            <a:ext cx="2311721" cy="2573523"/>
            <a:chOff x="6446673" y="2643604"/>
            <a:chExt cx="2311721" cy="2573523"/>
          </a:xfrm>
        </p:grpSpPr>
        <p:sp>
          <p:nvSpPr>
            <p:cNvPr id="255" name="Google Shape;255;p35"/>
            <p:cNvSpPr/>
            <p:nvPr/>
          </p:nvSpPr>
          <p:spPr>
            <a:xfrm>
              <a:off x="6446673" y="3930104"/>
              <a:ext cx="2311721" cy="1287023"/>
            </a:xfrm>
            <a:custGeom>
              <a:avLst/>
              <a:gdLst/>
              <a:ahLst/>
              <a:cxnLst/>
              <a:rect l="l" t="t" r="r" b="b"/>
              <a:pathLst>
                <a:path w="84485" h="47036" extrusionOk="0">
                  <a:moveTo>
                    <a:pt x="56387" y="0"/>
                  </a:moveTo>
                  <a:cubicBezTo>
                    <a:pt x="56223" y="0"/>
                    <a:pt x="56059" y="5"/>
                    <a:pt x="55894" y="14"/>
                  </a:cubicBezTo>
                  <a:lnTo>
                    <a:pt x="34401" y="1101"/>
                  </a:lnTo>
                  <a:cubicBezTo>
                    <a:pt x="28190" y="1101"/>
                    <a:pt x="22552" y="4536"/>
                    <a:pt x="19690" y="10031"/>
                  </a:cubicBezTo>
                  <a:lnTo>
                    <a:pt x="0" y="47035"/>
                  </a:lnTo>
                  <a:lnTo>
                    <a:pt x="84484" y="47035"/>
                  </a:lnTo>
                  <a:lnTo>
                    <a:pt x="64308" y="5022"/>
                  </a:lnTo>
                  <a:cubicBezTo>
                    <a:pt x="62834" y="1939"/>
                    <a:pt x="59747" y="0"/>
                    <a:pt x="56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56" name="Google Shape;256;p35"/>
            <p:cNvSpPr/>
            <p:nvPr/>
          </p:nvSpPr>
          <p:spPr>
            <a:xfrm>
              <a:off x="7216473" y="3325901"/>
              <a:ext cx="777724" cy="801393"/>
            </a:xfrm>
            <a:custGeom>
              <a:avLst/>
              <a:gdLst/>
              <a:ahLst/>
              <a:cxnLst/>
              <a:rect l="l" t="t" r="r" b="b"/>
              <a:pathLst>
                <a:path w="28423" h="29288" extrusionOk="0">
                  <a:moveTo>
                    <a:pt x="17515" y="1"/>
                  </a:moveTo>
                  <a:cubicBezTo>
                    <a:pt x="16370" y="4637"/>
                    <a:pt x="12478" y="7986"/>
                    <a:pt x="7785" y="8529"/>
                  </a:cubicBezTo>
                  <a:lnTo>
                    <a:pt x="7670" y="9417"/>
                  </a:lnTo>
                  <a:cubicBezTo>
                    <a:pt x="7813" y="11878"/>
                    <a:pt x="7441" y="14425"/>
                    <a:pt x="6611" y="16800"/>
                  </a:cubicBezTo>
                  <a:cubicBezTo>
                    <a:pt x="5438" y="20120"/>
                    <a:pt x="3062" y="22868"/>
                    <a:pt x="0" y="24556"/>
                  </a:cubicBezTo>
                  <a:lnTo>
                    <a:pt x="25357" y="29250"/>
                  </a:lnTo>
                  <a:cubicBezTo>
                    <a:pt x="25496" y="29275"/>
                    <a:pt x="25633" y="29287"/>
                    <a:pt x="25766" y="29287"/>
                  </a:cubicBezTo>
                  <a:cubicBezTo>
                    <a:pt x="27287" y="29287"/>
                    <a:pt x="28423" y="27718"/>
                    <a:pt x="27818" y="26245"/>
                  </a:cubicBezTo>
                  <a:lnTo>
                    <a:pt x="26101" y="21895"/>
                  </a:lnTo>
                  <a:cubicBezTo>
                    <a:pt x="25643" y="20693"/>
                    <a:pt x="25643" y="19376"/>
                    <a:pt x="26044" y="18174"/>
                  </a:cubicBezTo>
                  <a:lnTo>
                    <a:pt x="18774" y="17688"/>
                  </a:lnTo>
                  <a:cubicBezTo>
                    <a:pt x="14481" y="17573"/>
                    <a:pt x="15226" y="11992"/>
                    <a:pt x="15884" y="7127"/>
                  </a:cubicBezTo>
                  <a:lnTo>
                    <a:pt x="17544" y="115"/>
                  </a:lnTo>
                  <a:lnTo>
                    <a:pt x="17515" y="1"/>
                  </a:lnTo>
                  <a:close/>
                </a:path>
              </a:pathLst>
            </a:custGeom>
            <a:solidFill>
              <a:srgbClr val="ED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57" name="Google Shape;257;p35"/>
            <p:cNvSpPr/>
            <p:nvPr/>
          </p:nvSpPr>
          <p:spPr>
            <a:xfrm>
              <a:off x="7776372" y="2893620"/>
              <a:ext cx="529410" cy="642171"/>
            </a:xfrm>
            <a:custGeom>
              <a:avLst/>
              <a:gdLst/>
              <a:ahLst/>
              <a:cxnLst/>
              <a:rect l="l" t="t" r="r" b="b"/>
              <a:pathLst>
                <a:path w="19348" h="23469" extrusionOk="0">
                  <a:moveTo>
                    <a:pt x="4646" y="1"/>
                  </a:moveTo>
                  <a:cubicBezTo>
                    <a:pt x="2752" y="1"/>
                    <a:pt x="1291" y="1649"/>
                    <a:pt x="1603" y="3550"/>
                  </a:cubicBezTo>
                  <a:lnTo>
                    <a:pt x="1775" y="4723"/>
                  </a:lnTo>
                  <a:cubicBezTo>
                    <a:pt x="2319" y="8186"/>
                    <a:pt x="2033" y="11706"/>
                    <a:pt x="1002" y="15026"/>
                  </a:cubicBezTo>
                  <a:lnTo>
                    <a:pt x="1" y="18289"/>
                  </a:lnTo>
                  <a:cubicBezTo>
                    <a:pt x="659" y="20206"/>
                    <a:pt x="2319" y="21666"/>
                    <a:pt x="4351" y="22095"/>
                  </a:cubicBezTo>
                  <a:lnTo>
                    <a:pt x="10933" y="23469"/>
                  </a:lnTo>
                  <a:lnTo>
                    <a:pt x="11162" y="22725"/>
                  </a:lnTo>
                  <a:cubicBezTo>
                    <a:pt x="11604" y="21125"/>
                    <a:pt x="13056" y="20030"/>
                    <a:pt x="14698" y="20030"/>
                  </a:cubicBezTo>
                  <a:cubicBezTo>
                    <a:pt x="14759" y="20030"/>
                    <a:pt x="14821" y="20031"/>
                    <a:pt x="14883" y="20035"/>
                  </a:cubicBezTo>
                  <a:lnTo>
                    <a:pt x="15655" y="20063"/>
                  </a:lnTo>
                  <a:cubicBezTo>
                    <a:pt x="15655" y="19891"/>
                    <a:pt x="15684" y="19777"/>
                    <a:pt x="15741" y="19720"/>
                  </a:cubicBezTo>
                  <a:lnTo>
                    <a:pt x="15799" y="19577"/>
                  </a:lnTo>
                  <a:lnTo>
                    <a:pt x="17659" y="19462"/>
                  </a:lnTo>
                  <a:cubicBezTo>
                    <a:pt x="18718" y="19462"/>
                    <a:pt x="19347" y="18346"/>
                    <a:pt x="18804" y="17459"/>
                  </a:cubicBezTo>
                  <a:lnTo>
                    <a:pt x="15054" y="10876"/>
                  </a:lnTo>
                  <a:lnTo>
                    <a:pt x="14654" y="6126"/>
                  </a:lnTo>
                  <a:lnTo>
                    <a:pt x="14368" y="2634"/>
                  </a:lnTo>
                  <a:cubicBezTo>
                    <a:pt x="14310" y="1747"/>
                    <a:pt x="14081" y="917"/>
                    <a:pt x="13738" y="144"/>
                  </a:cubicBezTo>
                  <a:cubicBezTo>
                    <a:pt x="13359" y="239"/>
                    <a:pt x="12960" y="295"/>
                    <a:pt x="12557" y="295"/>
                  </a:cubicBezTo>
                  <a:cubicBezTo>
                    <a:pt x="12474" y="295"/>
                    <a:pt x="12391" y="292"/>
                    <a:pt x="12307" y="287"/>
                  </a:cubicBezTo>
                  <a:lnTo>
                    <a:pt x="4694" y="1"/>
                  </a:lnTo>
                  <a:cubicBezTo>
                    <a:pt x="4678" y="1"/>
                    <a:pt x="4662" y="1"/>
                    <a:pt x="4646" y="1"/>
                  </a:cubicBezTo>
                  <a:close/>
                </a:path>
              </a:pathLst>
            </a:custGeom>
            <a:solidFill>
              <a:srgbClr val="ED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58" name="Google Shape;258;p35"/>
            <p:cNvSpPr/>
            <p:nvPr/>
          </p:nvSpPr>
          <p:spPr>
            <a:xfrm>
              <a:off x="7158518" y="2643604"/>
              <a:ext cx="1125885" cy="1190077"/>
            </a:xfrm>
            <a:custGeom>
              <a:avLst/>
              <a:gdLst/>
              <a:ahLst/>
              <a:cxnLst/>
              <a:rect l="l" t="t" r="r" b="b"/>
              <a:pathLst>
                <a:path w="41147" h="43493" extrusionOk="0">
                  <a:moveTo>
                    <a:pt x="28266" y="0"/>
                  </a:moveTo>
                  <a:cubicBezTo>
                    <a:pt x="28127" y="0"/>
                    <a:pt x="27987" y="3"/>
                    <a:pt x="27847" y="9"/>
                  </a:cubicBezTo>
                  <a:lnTo>
                    <a:pt x="27503" y="9"/>
                  </a:lnTo>
                  <a:lnTo>
                    <a:pt x="18402" y="581"/>
                  </a:lnTo>
                  <a:cubicBezTo>
                    <a:pt x="18259" y="581"/>
                    <a:pt x="18116" y="610"/>
                    <a:pt x="17973" y="610"/>
                  </a:cubicBezTo>
                  <a:cubicBezTo>
                    <a:pt x="6583" y="1726"/>
                    <a:pt x="0" y="14061"/>
                    <a:pt x="5152" y="24249"/>
                  </a:cubicBezTo>
                  <a:lnTo>
                    <a:pt x="9759" y="33379"/>
                  </a:lnTo>
                  <a:lnTo>
                    <a:pt x="9874" y="33379"/>
                  </a:lnTo>
                  <a:cubicBezTo>
                    <a:pt x="14596" y="32892"/>
                    <a:pt x="18460" y="29486"/>
                    <a:pt x="19604" y="24879"/>
                  </a:cubicBezTo>
                  <a:lnTo>
                    <a:pt x="19633" y="24965"/>
                  </a:lnTo>
                  <a:lnTo>
                    <a:pt x="18030" y="31747"/>
                  </a:lnTo>
                  <a:lnTo>
                    <a:pt x="17973" y="31976"/>
                  </a:lnTo>
                  <a:cubicBezTo>
                    <a:pt x="17315" y="36899"/>
                    <a:pt x="16571" y="42422"/>
                    <a:pt x="20892" y="42508"/>
                  </a:cubicBezTo>
                  <a:lnTo>
                    <a:pt x="28162" y="42995"/>
                  </a:lnTo>
                  <a:lnTo>
                    <a:pt x="34658" y="43481"/>
                  </a:lnTo>
                  <a:cubicBezTo>
                    <a:pt x="34769" y="43489"/>
                    <a:pt x="34879" y="43493"/>
                    <a:pt x="34988" y="43493"/>
                  </a:cubicBezTo>
                  <a:cubicBezTo>
                    <a:pt x="37669" y="43493"/>
                    <a:pt x="39796" y="41169"/>
                    <a:pt x="39466" y="38501"/>
                  </a:cubicBezTo>
                  <a:lnTo>
                    <a:pt x="38321" y="29200"/>
                  </a:lnTo>
                  <a:lnTo>
                    <a:pt x="38207" y="29200"/>
                  </a:lnTo>
                  <a:lnTo>
                    <a:pt x="37434" y="29172"/>
                  </a:lnTo>
                  <a:cubicBezTo>
                    <a:pt x="37372" y="29168"/>
                    <a:pt x="37310" y="29167"/>
                    <a:pt x="37249" y="29167"/>
                  </a:cubicBezTo>
                  <a:cubicBezTo>
                    <a:pt x="35607" y="29167"/>
                    <a:pt x="34155" y="30261"/>
                    <a:pt x="33714" y="31833"/>
                  </a:cubicBezTo>
                  <a:lnTo>
                    <a:pt x="33485" y="32606"/>
                  </a:lnTo>
                  <a:lnTo>
                    <a:pt x="26902" y="31232"/>
                  </a:lnTo>
                  <a:cubicBezTo>
                    <a:pt x="24870" y="30803"/>
                    <a:pt x="23210" y="29343"/>
                    <a:pt x="22552" y="27397"/>
                  </a:cubicBezTo>
                  <a:lnTo>
                    <a:pt x="23554" y="24163"/>
                  </a:lnTo>
                  <a:cubicBezTo>
                    <a:pt x="24584" y="20815"/>
                    <a:pt x="24842" y="17295"/>
                    <a:pt x="24327" y="13860"/>
                  </a:cubicBezTo>
                  <a:lnTo>
                    <a:pt x="24155" y="12658"/>
                  </a:lnTo>
                  <a:cubicBezTo>
                    <a:pt x="23845" y="10801"/>
                    <a:pt x="25252" y="9137"/>
                    <a:pt x="27122" y="9137"/>
                  </a:cubicBezTo>
                  <a:cubicBezTo>
                    <a:pt x="27154" y="9137"/>
                    <a:pt x="27185" y="9137"/>
                    <a:pt x="27217" y="9138"/>
                  </a:cubicBezTo>
                  <a:lnTo>
                    <a:pt x="34858" y="9424"/>
                  </a:lnTo>
                  <a:cubicBezTo>
                    <a:pt x="34924" y="9428"/>
                    <a:pt x="34988" y="9430"/>
                    <a:pt x="35053" y="9430"/>
                  </a:cubicBezTo>
                  <a:cubicBezTo>
                    <a:pt x="35468" y="9430"/>
                    <a:pt x="35868" y="9356"/>
                    <a:pt x="36289" y="9281"/>
                  </a:cubicBezTo>
                  <a:cubicBezTo>
                    <a:pt x="36633" y="10054"/>
                    <a:pt x="36862" y="10884"/>
                    <a:pt x="36919" y="11771"/>
                  </a:cubicBezTo>
                  <a:lnTo>
                    <a:pt x="37205" y="15234"/>
                  </a:lnTo>
                  <a:cubicBezTo>
                    <a:pt x="38379" y="13059"/>
                    <a:pt x="38636" y="10626"/>
                    <a:pt x="38178" y="8365"/>
                  </a:cubicBezTo>
                  <a:cubicBezTo>
                    <a:pt x="38722" y="7993"/>
                    <a:pt x="39180" y="7478"/>
                    <a:pt x="39523" y="6906"/>
                  </a:cubicBezTo>
                  <a:lnTo>
                    <a:pt x="39781" y="6477"/>
                  </a:lnTo>
                  <a:cubicBezTo>
                    <a:pt x="41146" y="4969"/>
                    <a:pt x="40024" y="2641"/>
                    <a:pt x="38043" y="2641"/>
                  </a:cubicBezTo>
                  <a:cubicBezTo>
                    <a:pt x="38031" y="2641"/>
                    <a:pt x="38019" y="2641"/>
                    <a:pt x="38007" y="2642"/>
                  </a:cubicBezTo>
                  <a:lnTo>
                    <a:pt x="35145" y="2727"/>
                  </a:lnTo>
                  <a:cubicBezTo>
                    <a:pt x="33401" y="1066"/>
                    <a:pt x="31009" y="0"/>
                    <a:pt x="28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259" name="Google Shape;259;p35"/>
          <p:cNvGrpSpPr/>
          <p:nvPr/>
        </p:nvGrpSpPr>
        <p:grpSpPr>
          <a:xfrm>
            <a:off x="4620475" y="2618183"/>
            <a:ext cx="2440927" cy="2597383"/>
            <a:chOff x="4620475" y="2618183"/>
            <a:chExt cx="2440927" cy="2597383"/>
          </a:xfrm>
        </p:grpSpPr>
        <p:sp>
          <p:nvSpPr>
            <p:cNvPr id="260" name="Google Shape;260;p35"/>
            <p:cNvSpPr/>
            <p:nvPr/>
          </p:nvSpPr>
          <p:spPr>
            <a:xfrm>
              <a:off x="5087039" y="2618183"/>
              <a:ext cx="1126268" cy="1015504"/>
            </a:xfrm>
            <a:custGeom>
              <a:avLst/>
              <a:gdLst/>
              <a:ahLst/>
              <a:cxnLst/>
              <a:rect l="l" t="t" r="r" b="b"/>
              <a:pathLst>
                <a:path w="41161" h="37113" extrusionOk="0">
                  <a:moveTo>
                    <a:pt x="13433" y="1"/>
                  </a:moveTo>
                  <a:cubicBezTo>
                    <a:pt x="9660" y="1"/>
                    <a:pt x="5922" y="1480"/>
                    <a:pt x="3126" y="4343"/>
                  </a:cubicBezTo>
                  <a:cubicBezTo>
                    <a:pt x="3091" y="4342"/>
                    <a:pt x="3056" y="4341"/>
                    <a:pt x="3021" y="4341"/>
                  </a:cubicBezTo>
                  <a:cubicBezTo>
                    <a:pt x="1083" y="4341"/>
                    <a:pt x="1" y="6660"/>
                    <a:pt x="1266" y="8178"/>
                  </a:cubicBezTo>
                  <a:lnTo>
                    <a:pt x="1523" y="8579"/>
                  </a:lnTo>
                  <a:cubicBezTo>
                    <a:pt x="1867" y="9180"/>
                    <a:pt x="2325" y="9666"/>
                    <a:pt x="2868" y="10067"/>
                  </a:cubicBezTo>
                  <a:cubicBezTo>
                    <a:pt x="2267" y="13129"/>
                    <a:pt x="2983" y="16506"/>
                    <a:pt x="5473" y="19197"/>
                  </a:cubicBezTo>
                  <a:lnTo>
                    <a:pt x="15032" y="29442"/>
                  </a:lnTo>
                  <a:lnTo>
                    <a:pt x="30343" y="37112"/>
                  </a:lnTo>
                  <a:lnTo>
                    <a:pt x="31345" y="35109"/>
                  </a:lnTo>
                  <a:lnTo>
                    <a:pt x="35952" y="25979"/>
                  </a:lnTo>
                  <a:cubicBezTo>
                    <a:pt x="41161" y="15762"/>
                    <a:pt x="34579" y="3456"/>
                    <a:pt x="23188" y="2311"/>
                  </a:cubicBezTo>
                  <a:cubicBezTo>
                    <a:pt x="23045" y="2311"/>
                    <a:pt x="22902" y="2254"/>
                    <a:pt x="22759" y="2254"/>
                  </a:cubicBezTo>
                  <a:lnTo>
                    <a:pt x="20984" y="2140"/>
                  </a:lnTo>
                  <a:cubicBezTo>
                    <a:pt x="18649" y="703"/>
                    <a:pt x="16033" y="1"/>
                    <a:pt x="134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61" name="Google Shape;261;p35"/>
            <p:cNvSpPr/>
            <p:nvPr/>
          </p:nvSpPr>
          <p:spPr>
            <a:xfrm>
              <a:off x="4620475" y="3905641"/>
              <a:ext cx="2440927" cy="1309925"/>
            </a:xfrm>
            <a:custGeom>
              <a:avLst/>
              <a:gdLst/>
              <a:ahLst/>
              <a:cxnLst/>
              <a:rect l="l" t="t" r="r" b="b"/>
              <a:pathLst>
                <a:path w="89207" h="47873" extrusionOk="0">
                  <a:moveTo>
                    <a:pt x="51254" y="0"/>
                  </a:moveTo>
                  <a:cubicBezTo>
                    <a:pt x="50153" y="0"/>
                    <a:pt x="49045" y="73"/>
                    <a:pt x="47938" y="221"/>
                  </a:cubicBezTo>
                  <a:lnTo>
                    <a:pt x="36547" y="1709"/>
                  </a:lnTo>
                  <a:cubicBezTo>
                    <a:pt x="36322" y="1698"/>
                    <a:pt x="36097" y="1693"/>
                    <a:pt x="35872" y="1693"/>
                  </a:cubicBezTo>
                  <a:cubicBezTo>
                    <a:pt x="31377" y="1693"/>
                    <a:pt x="27223" y="3859"/>
                    <a:pt x="25042" y="7376"/>
                  </a:cubicBezTo>
                  <a:lnTo>
                    <a:pt x="1" y="47872"/>
                  </a:lnTo>
                  <a:lnTo>
                    <a:pt x="89207" y="47872"/>
                  </a:lnTo>
                  <a:lnTo>
                    <a:pt x="72092" y="11526"/>
                  </a:lnTo>
                  <a:cubicBezTo>
                    <a:pt x="71663" y="10782"/>
                    <a:pt x="71119" y="9980"/>
                    <a:pt x="70461" y="9208"/>
                  </a:cubicBezTo>
                  <a:cubicBezTo>
                    <a:pt x="65801" y="3302"/>
                    <a:pt x="58669" y="0"/>
                    <a:pt x="51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62" name="Google Shape;262;p35"/>
            <p:cNvSpPr/>
            <p:nvPr/>
          </p:nvSpPr>
          <p:spPr>
            <a:xfrm>
              <a:off x="5066052" y="2912391"/>
              <a:ext cx="1030581" cy="1233091"/>
            </a:xfrm>
            <a:custGeom>
              <a:avLst/>
              <a:gdLst/>
              <a:ahLst/>
              <a:cxnLst/>
              <a:rect l="l" t="t" r="r" b="b"/>
              <a:pathLst>
                <a:path w="37664" h="45065" extrusionOk="0">
                  <a:moveTo>
                    <a:pt x="14720" y="1"/>
                  </a:moveTo>
                  <a:cubicBezTo>
                    <a:pt x="14688" y="1"/>
                    <a:pt x="14657" y="1"/>
                    <a:pt x="14625" y="2"/>
                  </a:cubicBezTo>
                  <a:lnTo>
                    <a:pt x="7013" y="288"/>
                  </a:lnTo>
                  <a:cubicBezTo>
                    <a:pt x="6944" y="292"/>
                    <a:pt x="6876" y="294"/>
                    <a:pt x="6808" y="294"/>
                  </a:cubicBezTo>
                  <a:cubicBezTo>
                    <a:pt x="6375" y="294"/>
                    <a:pt x="5978" y="219"/>
                    <a:pt x="5582" y="145"/>
                  </a:cubicBezTo>
                  <a:cubicBezTo>
                    <a:pt x="5210" y="918"/>
                    <a:pt x="5009" y="1748"/>
                    <a:pt x="4923" y="2635"/>
                  </a:cubicBezTo>
                  <a:lnTo>
                    <a:pt x="4236" y="10820"/>
                  </a:lnTo>
                  <a:lnTo>
                    <a:pt x="487" y="17488"/>
                  </a:lnTo>
                  <a:cubicBezTo>
                    <a:pt x="1" y="18376"/>
                    <a:pt x="602" y="19520"/>
                    <a:pt x="1632" y="19549"/>
                  </a:cubicBezTo>
                  <a:lnTo>
                    <a:pt x="3492" y="19663"/>
                  </a:lnTo>
                  <a:lnTo>
                    <a:pt x="3578" y="19806"/>
                  </a:lnTo>
                  <a:cubicBezTo>
                    <a:pt x="3635" y="20665"/>
                    <a:pt x="3750" y="24700"/>
                    <a:pt x="3750" y="24700"/>
                  </a:cubicBezTo>
                  <a:cubicBezTo>
                    <a:pt x="3652" y="29948"/>
                    <a:pt x="5403" y="31393"/>
                    <a:pt x="8319" y="31393"/>
                  </a:cubicBezTo>
                  <a:cubicBezTo>
                    <a:pt x="8806" y="31393"/>
                    <a:pt x="9325" y="31352"/>
                    <a:pt x="9874" y="31283"/>
                  </a:cubicBezTo>
                  <a:lnTo>
                    <a:pt x="11191" y="31111"/>
                  </a:lnTo>
                  <a:cubicBezTo>
                    <a:pt x="11220" y="31111"/>
                    <a:pt x="11220" y="31140"/>
                    <a:pt x="11248" y="31140"/>
                  </a:cubicBezTo>
                  <a:cubicBezTo>
                    <a:pt x="13509" y="32370"/>
                    <a:pt x="14539" y="35347"/>
                    <a:pt x="13595" y="37722"/>
                  </a:cubicBezTo>
                  <a:lnTo>
                    <a:pt x="11906" y="42015"/>
                  </a:lnTo>
                  <a:cubicBezTo>
                    <a:pt x="11306" y="43528"/>
                    <a:pt x="12419" y="45065"/>
                    <a:pt x="13920" y="45065"/>
                  </a:cubicBezTo>
                  <a:cubicBezTo>
                    <a:pt x="14066" y="45065"/>
                    <a:pt x="14216" y="45050"/>
                    <a:pt x="14368" y="45020"/>
                  </a:cubicBezTo>
                  <a:lnTo>
                    <a:pt x="35431" y="41128"/>
                  </a:lnTo>
                  <a:cubicBezTo>
                    <a:pt x="37034" y="40842"/>
                    <a:pt x="37664" y="38981"/>
                    <a:pt x="36548" y="37922"/>
                  </a:cubicBezTo>
                  <a:cubicBezTo>
                    <a:pt x="35059" y="36406"/>
                    <a:pt x="33915" y="34574"/>
                    <a:pt x="33199" y="32571"/>
                  </a:cubicBezTo>
                  <a:cubicBezTo>
                    <a:pt x="32369" y="30224"/>
                    <a:pt x="31911" y="26847"/>
                    <a:pt x="32054" y="24386"/>
                  </a:cubicBezTo>
                  <a:lnTo>
                    <a:pt x="32054" y="24328"/>
                  </a:lnTo>
                  <a:cubicBezTo>
                    <a:pt x="19462" y="24271"/>
                    <a:pt x="20235" y="15943"/>
                    <a:pt x="20235" y="15943"/>
                  </a:cubicBezTo>
                  <a:cubicBezTo>
                    <a:pt x="19233" y="12738"/>
                    <a:pt x="12622" y="13882"/>
                    <a:pt x="17029" y="5640"/>
                  </a:cubicBezTo>
                  <a:cubicBezTo>
                    <a:pt x="17373" y="5010"/>
                    <a:pt x="17602" y="4295"/>
                    <a:pt x="17688" y="3522"/>
                  </a:cubicBezTo>
                  <a:cubicBezTo>
                    <a:pt x="18025" y="1664"/>
                    <a:pt x="16591" y="1"/>
                    <a:pt x="14720" y="1"/>
                  </a:cubicBezTo>
                  <a:close/>
                </a:path>
              </a:pathLst>
            </a:custGeom>
            <a:solidFill>
              <a:srgbClr val="623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263" name="Google Shape;263;p35"/>
          <p:cNvGrpSpPr/>
          <p:nvPr/>
        </p:nvGrpSpPr>
        <p:grpSpPr>
          <a:xfrm>
            <a:off x="6019894" y="3320592"/>
            <a:ext cx="1713412" cy="1894986"/>
            <a:chOff x="6019894" y="3320592"/>
            <a:chExt cx="1713412" cy="1894986"/>
          </a:xfrm>
        </p:grpSpPr>
        <p:sp>
          <p:nvSpPr>
            <p:cNvPr id="264" name="Google Shape;264;p35"/>
            <p:cNvSpPr/>
            <p:nvPr/>
          </p:nvSpPr>
          <p:spPr>
            <a:xfrm>
              <a:off x="6266187" y="3320592"/>
              <a:ext cx="1380520" cy="1265351"/>
            </a:xfrm>
            <a:custGeom>
              <a:avLst/>
              <a:gdLst/>
              <a:ahLst/>
              <a:cxnLst/>
              <a:rect l="l" t="t" r="r" b="b"/>
              <a:pathLst>
                <a:path w="50453" h="46244" extrusionOk="0">
                  <a:moveTo>
                    <a:pt x="11681" y="0"/>
                  </a:moveTo>
                  <a:cubicBezTo>
                    <a:pt x="5202" y="0"/>
                    <a:pt x="1" y="5503"/>
                    <a:pt x="415" y="12043"/>
                  </a:cubicBezTo>
                  <a:lnTo>
                    <a:pt x="1817" y="33880"/>
                  </a:lnTo>
                  <a:lnTo>
                    <a:pt x="14724" y="34595"/>
                  </a:lnTo>
                  <a:cubicBezTo>
                    <a:pt x="14238" y="35311"/>
                    <a:pt x="13694" y="36055"/>
                    <a:pt x="13236" y="36684"/>
                  </a:cubicBezTo>
                  <a:cubicBezTo>
                    <a:pt x="12606" y="37543"/>
                    <a:pt x="12320" y="38545"/>
                    <a:pt x="12320" y="39604"/>
                  </a:cubicBezTo>
                  <a:lnTo>
                    <a:pt x="12320" y="39661"/>
                  </a:lnTo>
                  <a:cubicBezTo>
                    <a:pt x="12406" y="42838"/>
                    <a:pt x="15239" y="45757"/>
                    <a:pt x="18388" y="46215"/>
                  </a:cubicBezTo>
                  <a:cubicBezTo>
                    <a:pt x="18731" y="46243"/>
                    <a:pt x="19046" y="46243"/>
                    <a:pt x="19418" y="46243"/>
                  </a:cubicBezTo>
                  <a:cubicBezTo>
                    <a:pt x="22423" y="46243"/>
                    <a:pt x="25428" y="46243"/>
                    <a:pt x="28433" y="46215"/>
                  </a:cubicBezTo>
                  <a:cubicBezTo>
                    <a:pt x="33756" y="46215"/>
                    <a:pt x="39136" y="46186"/>
                    <a:pt x="44460" y="46186"/>
                  </a:cubicBezTo>
                  <a:cubicBezTo>
                    <a:pt x="47465" y="45928"/>
                    <a:pt x="49869" y="43668"/>
                    <a:pt x="50183" y="40806"/>
                  </a:cubicBezTo>
                  <a:cubicBezTo>
                    <a:pt x="50452" y="38626"/>
                    <a:pt x="48673" y="36776"/>
                    <a:pt x="46438" y="36776"/>
                  </a:cubicBezTo>
                  <a:cubicBezTo>
                    <a:pt x="46295" y="36776"/>
                    <a:pt x="46151" y="36783"/>
                    <a:pt x="46005" y="36799"/>
                  </a:cubicBezTo>
                  <a:cubicBezTo>
                    <a:pt x="45880" y="36809"/>
                    <a:pt x="45757" y="36814"/>
                    <a:pt x="45635" y="36814"/>
                  </a:cubicBezTo>
                  <a:cubicBezTo>
                    <a:pt x="43042" y="36814"/>
                    <a:pt x="41111" y="34537"/>
                    <a:pt x="41712" y="32077"/>
                  </a:cubicBezTo>
                  <a:lnTo>
                    <a:pt x="41941" y="30159"/>
                  </a:lnTo>
                  <a:cubicBezTo>
                    <a:pt x="42370" y="26782"/>
                    <a:pt x="39881" y="23863"/>
                    <a:pt x="36475" y="23462"/>
                  </a:cubicBezTo>
                  <a:lnTo>
                    <a:pt x="36503" y="17338"/>
                  </a:lnTo>
                  <a:cubicBezTo>
                    <a:pt x="36589" y="8552"/>
                    <a:pt x="29835" y="1197"/>
                    <a:pt x="21049" y="567"/>
                  </a:cubicBezTo>
                  <a:lnTo>
                    <a:pt x="12406" y="23"/>
                  </a:lnTo>
                  <a:cubicBezTo>
                    <a:pt x="12163" y="8"/>
                    <a:pt x="11921" y="0"/>
                    <a:pt x="116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65" name="Google Shape;265;p35"/>
            <p:cNvSpPr/>
            <p:nvPr/>
          </p:nvSpPr>
          <p:spPr>
            <a:xfrm>
              <a:off x="6019894" y="4514989"/>
              <a:ext cx="1713412" cy="700589"/>
            </a:xfrm>
            <a:custGeom>
              <a:avLst/>
              <a:gdLst/>
              <a:ahLst/>
              <a:cxnLst/>
              <a:rect l="l" t="t" r="r" b="b"/>
              <a:pathLst>
                <a:path w="62619" h="25604" extrusionOk="0">
                  <a:moveTo>
                    <a:pt x="21162" y="1"/>
                  </a:moveTo>
                  <a:cubicBezTo>
                    <a:pt x="15425" y="1"/>
                    <a:pt x="10206" y="3350"/>
                    <a:pt x="7813" y="8575"/>
                  </a:cubicBezTo>
                  <a:lnTo>
                    <a:pt x="0" y="25603"/>
                  </a:lnTo>
                  <a:lnTo>
                    <a:pt x="62619" y="25603"/>
                  </a:lnTo>
                  <a:lnTo>
                    <a:pt x="53747" y="9347"/>
                  </a:lnTo>
                  <a:cubicBezTo>
                    <a:pt x="51028" y="4167"/>
                    <a:pt x="45648" y="876"/>
                    <a:pt x="39781" y="876"/>
                  </a:cubicBezTo>
                  <a:lnTo>
                    <a:pt x="21865" y="18"/>
                  </a:lnTo>
                  <a:cubicBezTo>
                    <a:pt x="21630" y="6"/>
                    <a:pt x="21396" y="1"/>
                    <a:pt x="21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66" name="Google Shape;266;p35"/>
            <p:cNvSpPr/>
            <p:nvPr/>
          </p:nvSpPr>
          <p:spPr>
            <a:xfrm>
              <a:off x="6194914" y="3568392"/>
              <a:ext cx="1016490" cy="1125721"/>
            </a:xfrm>
            <a:custGeom>
              <a:avLst/>
              <a:gdLst/>
              <a:ahLst/>
              <a:cxnLst/>
              <a:rect l="l" t="t" r="r" b="b"/>
              <a:pathLst>
                <a:path w="37149" h="41141" extrusionOk="0">
                  <a:moveTo>
                    <a:pt x="6186" y="0"/>
                  </a:moveTo>
                  <a:cubicBezTo>
                    <a:pt x="5081" y="0"/>
                    <a:pt x="4000" y="761"/>
                    <a:pt x="3893" y="2043"/>
                  </a:cubicBezTo>
                  <a:lnTo>
                    <a:pt x="3893" y="2100"/>
                  </a:lnTo>
                  <a:lnTo>
                    <a:pt x="3206" y="10285"/>
                  </a:lnTo>
                  <a:lnTo>
                    <a:pt x="602" y="13748"/>
                  </a:lnTo>
                  <a:cubicBezTo>
                    <a:pt x="1" y="14549"/>
                    <a:pt x="287" y="15723"/>
                    <a:pt x="1203" y="16152"/>
                  </a:cubicBezTo>
                  <a:lnTo>
                    <a:pt x="2663" y="16839"/>
                  </a:lnTo>
                  <a:lnTo>
                    <a:pt x="2748" y="16925"/>
                  </a:lnTo>
                  <a:cubicBezTo>
                    <a:pt x="2663" y="17841"/>
                    <a:pt x="2949" y="22277"/>
                    <a:pt x="2949" y="22277"/>
                  </a:cubicBezTo>
                  <a:cubicBezTo>
                    <a:pt x="2660" y="25637"/>
                    <a:pt x="4707" y="27914"/>
                    <a:pt x="7875" y="27914"/>
                  </a:cubicBezTo>
                  <a:cubicBezTo>
                    <a:pt x="8161" y="27914"/>
                    <a:pt x="8456" y="27895"/>
                    <a:pt x="8758" y="27857"/>
                  </a:cubicBezTo>
                  <a:lnTo>
                    <a:pt x="13509" y="27285"/>
                  </a:lnTo>
                  <a:cubicBezTo>
                    <a:pt x="14797" y="28315"/>
                    <a:pt x="15513" y="29918"/>
                    <a:pt x="15369" y="31607"/>
                  </a:cubicBezTo>
                  <a:lnTo>
                    <a:pt x="15055" y="37159"/>
                  </a:lnTo>
                  <a:cubicBezTo>
                    <a:pt x="14930" y="39357"/>
                    <a:pt x="16701" y="41140"/>
                    <a:pt x="18790" y="41140"/>
                  </a:cubicBezTo>
                  <a:cubicBezTo>
                    <a:pt x="19095" y="41140"/>
                    <a:pt x="19406" y="41102"/>
                    <a:pt x="19720" y="41022"/>
                  </a:cubicBezTo>
                  <a:lnTo>
                    <a:pt x="37149" y="36500"/>
                  </a:lnTo>
                  <a:cubicBezTo>
                    <a:pt x="34401" y="34955"/>
                    <a:pt x="32226" y="32522"/>
                    <a:pt x="31081" y="29632"/>
                  </a:cubicBezTo>
                  <a:cubicBezTo>
                    <a:pt x="28391" y="29632"/>
                    <a:pt x="25730" y="29660"/>
                    <a:pt x="23068" y="29660"/>
                  </a:cubicBezTo>
                  <a:cubicBezTo>
                    <a:pt x="22938" y="29672"/>
                    <a:pt x="22817" y="29679"/>
                    <a:pt x="22704" y="29679"/>
                  </a:cubicBezTo>
                  <a:cubicBezTo>
                    <a:pt x="22545" y="29679"/>
                    <a:pt x="22401" y="29665"/>
                    <a:pt x="22267" y="29632"/>
                  </a:cubicBezTo>
                  <a:cubicBezTo>
                    <a:pt x="19519" y="29260"/>
                    <a:pt x="17058" y="26713"/>
                    <a:pt x="16972" y="23908"/>
                  </a:cubicBezTo>
                  <a:lnTo>
                    <a:pt x="16972" y="23851"/>
                  </a:lnTo>
                  <a:cubicBezTo>
                    <a:pt x="16944" y="22963"/>
                    <a:pt x="17230" y="22048"/>
                    <a:pt x="17773" y="21304"/>
                  </a:cubicBezTo>
                  <a:cubicBezTo>
                    <a:pt x="18346" y="20531"/>
                    <a:pt x="19090" y="19443"/>
                    <a:pt x="19662" y="18613"/>
                  </a:cubicBezTo>
                  <a:cubicBezTo>
                    <a:pt x="20235" y="17841"/>
                    <a:pt x="20521" y="16868"/>
                    <a:pt x="20521" y="15895"/>
                  </a:cubicBezTo>
                  <a:lnTo>
                    <a:pt x="20521" y="15837"/>
                  </a:lnTo>
                  <a:cubicBezTo>
                    <a:pt x="20521" y="13405"/>
                    <a:pt x="18832" y="11287"/>
                    <a:pt x="16371" y="10657"/>
                  </a:cubicBezTo>
                  <a:cubicBezTo>
                    <a:pt x="16185" y="10672"/>
                    <a:pt x="16001" y="10679"/>
                    <a:pt x="15818" y="10679"/>
                  </a:cubicBezTo>
                  <a:cubicBezTo>
                    <a:pt x="12475" y="10679"/>
                    <a:pt x="9631" y="8247"/>
                    <a:pt x="9359" y="4991"/>
                  </a:cubicBezTo>
                  <a:cubicBezTo>
                    <a:pt x="9359" y="4991"/>
                    <a:pt x="9331" y="4704"/>
                    <a:pt x="9302" y="4247"/>
                  </a:cubicBezTo>
                  <a:cubicBezTo>
                    <a:pt x="9188" y="2987"/>
                    <a:pt x="8730" y="1871"/>
                    <a:pt x="8014" y="898"/>
                  </a:cubicBezTo>
                  <a:cubicBezTo>
                    <a:pt x="7538" y="281"/>
                    <a:pt x="6858" y="0"/>
                    <a:pt x="6186" y="0"/>
                  </a:cubicBezTo>
                  <a:close/>
                </a:path>
              </a:pathLst>
            </a:custGeom>
            <a:solidFill>
              <a:srgbClr val="F4D8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6"/>
          <p:cNvSpPr txBox="1">
            <a:spLocks noGrp="1"/>
          </p:cNvSpPr>
          <p:nvPr>
            <p:ph type="title"/>
          </p:nvPr>
        </p:nvSpPr>
        <p:spPr>
          <a:xfrm>
            <a:off x="715550" y="445025"/>
            <a:ext cx="7713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Introduction</a:t>
            </a:r>
            <a:endParaRPr dirty="0">
              <a:latin typeface="Times New Roman" panose="02020603050405020304" pitchFamily="18" charset="0"/>
              <a:cs typeface="Times New Roman" panose="02020603050405020304" pitchFamily="18" charset="0"/>
            </a:endParaRPr>
          </a:p>
        </p:txBody>
      </p:sp>
      <p:sp>
        <p:nvSpPr>
          <p:cNvPr id="272" name="Google Shape;272;p36"/>
          <p:cNvSpPr txBox="1">
            <a:spLocks noGrp="1"/>
          </p:cNvSpPr>
          <p:nvPr>
            <p:ph type="subTitle" idx="1"/>
          </p:nvPr>
        </p:nvSpPr>
        <p:spPr>
          <a:xfrm>
            <a:off x="715550" y="1222880"/>
            <a:ext cx="4269000" cy="288091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chemeClr val="tx1"/>
                </a:solidFill>
                <a:effectLst/>
                <a:latin typeface="Times New Roman" panose="02020603050405020304" pitchFamily="18" charset="0"/>
                <a:cs typeface="Times New Roman" panose="02020603050405020304" pitchFamily="18" charset="0"/>
              </a:rPr>
              <a:t>Gender inequality in the workplace is a pressing issue that affects individuals, organizations, and societies worldwide. Despite significant advancements in gender equality efforts, disparities persist in various aspects of employment, including representation, pay, and opportunities for advancement. In the context of Sri Lanka, where cultural norms and societal expectations intersect with economic and organizational dynamics, understanding the nuances of gender inequality is paramount.</a:t>
            </a:r>
            <a:endParaRPr dirty="0">
              <a:solidFill>
                <a:schemeClr val="tx1"/>
              </a:solidFill>
              <a:latin typeface="Times New Roman" panose="02020603050405020304" pitchFamily="18" charset="0"/>
              <a:cs typeface="Times New Roman" panose="02020603050405020304" pitchFamily="18" charset="0"/>
            </a:endParaRPr>
          </a:p>
        </p:txBody>
      </p:sp>
      <p:grpSp>
        <p:nvGrpSpPr>
          <p:cNvPr id="274" name="Google Shape;274;p36"/>
          <p:cNvGrpSpPr/>
          <p:nvPr/>
        </p:nvGrpSpPr>
        <p:grpSpPr>
          <a:xfrm flipH="1">
            <a:off x="6833908" y="2477619"/>
            <a:ext cx="2264717" cy="2665885"/>
            <a:chOff x="7098633" y="2477619"/>
            <a:chExt cx="2264717" cy="2665885"/>
          </a:xfrm>
        </p:grpSpPr>
        <p:sp>
          <p:nvSpPr>
            <p:cNvPr id="275" name="Google Shape;275;p36"/>
            <p:cNvSpPr/>
            <p:nvPr/>
          </p:nvSpPr>
          <p:spPr>
            <a:xfrm flipH="1">
              <a:off x="7561363" y="2477619"/>
              <a:ext cx="1185893" cy="1004316"/>
            </a:xfrm>
            <a:custGeom>
              <a:avLst/>
              <a:gdLst/>
              <a:ahLst/>
              <a:cxnLst/>
              <a:rect l="l" t="t" r="r" b="b"/>
              <a:pathLst>
                <a:path w="41812" h="35410" extrusionOk="0">
                  <a:moveTo>
                    <a:pt x="28201" y="1"/>
                  </a:moveTo>
                  <a:cubicBezTo>
                    <a:pt x="28075" y="1"/>
                    <a:pt x="27947" y="3"/>
                    <a:pt x="27818" y="7"/>
                  </a:cubicBezTo>
                  <a:lnTo>
                    <a:pt x="27504" y="7"/>
                  </a:lnTo>
                  <a:lnTo>
                    <a:pt x="18374" y="580"/>
                  </a:lnTo>
                  <a:cubicBezTo>
                    <a:pt x="18231" y="580"/>
                    <a:pt x="18088" y="637"/>
                    <a:pt x="17945" y="637"/>
                  </a:cubicBezTo>
                  <a:cubicBezTo>
                    <a:pt x="6554" y="1725"/>
                    <a:pt x="1" y="14088"/>
                    <a:pt x="5123" y="24277"/>
                  </a:cubicBezTo>
                  <a:lnTo>
                    <a:pt x="10761" y="35409"/>
                  </a:lnTo>
                  <a:lnTo>
                    <a:pt x="26073" y="27739"/>
                  </a:lnTo>
                  <a:lnTo>
                    <a:pt x="35660" y="17465"/>
                  </a:lnTo>
                  <a:cubicBezTo>
                    <a:pt x="41812" y="10834"/>
                    <a:pt x="37140" y="1"/>
                    <a:pt x="28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76" name="Google Shape;276;p36"/>
            <p:cNvSpPr/>
            <p:nvPr/>
          </p:nvSpPr>
          <p:spPr>
            <a:xfrm flipH="1">
              <a:off x="7098633" y="3812622"/>
              <a:ext cx="2264717" cy="1330882"/>
            </a:xfrm>
            <a:custGeom>
              <a:avLst/>
              <a:gdLst/>
              <a:ahLst/>
              <a:cxnLst/>
              <a:rect l="l" t="t" r="r" b="b"/>
              <a:pathLst>
                <a:path w="79849" h="46924" extrusionOk="0">
                  <a:moveTo>
                    <a:pt x="47742" y="1"/>
                  </a:moveTo>
                  <a:cubicBezTo>
                    <a:pt x="47541" y="1"/>
                    <a:pt x="47339" y="6"/>
                    <a:pt x="47136" y="17"/>
                  </a:cubicBezTo>
                  <a:lnTo>
                    <a:pt x="30079" y="1019"/>
                  </a:lnTo>
                  <a:cubicBezTo>
                    <a:pt x="23898" y="1019"/>
                    <a:pt x="18231" y="4510"/>
                    <a:pt x="15369" y="10005"/>
                  </a:cubicBezTo>
                  <a:lnTo>
                    <a:pt x="1" y="46924"/>
                  </a:lnTo>
                  <a:lnTo>
                    <a:pt x="79848" y="46924"/>
                  </a:lnTo>
                  <a:lnTo>
                    <a:pt x="57439" y="5741"/>
                  </a:lnTo>
                  <a:cubicBezTo>
                    <a:pt x="55504" y="2170"/>
                    <a:pt x="51777" y="1"/>
                    <a:pt x="477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77" name="Google Shape;277;p36"/>
            <p:cNvSpPr/>
            <p:nvPr/>
          </p:nvSpPr>
          <p:spPr>
            <a:xfrm flipH="1">
              <a:off x="7559689" y="2735095"/>
              <a:ext cx="1128317" cy="1277163"/>
            </a:xfrm>
            <a:custGeom>
              <a:avLst/>
              <a:gdLst/>
              <a:ahLst/>
              <a:cxnLst/>
              <a:rect l="l" t="t" r="r" b="b"/>
              <a:pathLst>
                <a:path w="39782" h="45030" extrusionOk="0">
                  <a:moveTo>
                    <a:pt x="25032" y="0"/>
                  </a:moveTo>
                  <a:cubicBezTo>
                    <a:pt x="23135" y="0"/>
                    <a:pt x="21728" y="1664"/>
                    <a:pt x="22038" y="3522"/>
                  </a:cubicBezTo>
                  <a:cubicBezTo>
                    <a:pt x="22152" y="4295"/>
                    <a:pt x="22352" y="5010"/>
                    <a:pt x="22724" y="5640"/>
                  </a:cubicBezTo>
                  <a:cubicBezTo>
                    <a:pt x="27132" y="13882"/>
                    <a:pt x="20492" y="12737"/>
                    <a:pt x="19490" y="15943"/>
                  </a:cubicBezTo>
                  <a:cubicBezTo>
                    <a:pt x="19490" y="15943"/>
                    <a:pt x="20320" y="24242"/>
                    <a:pt x="7785" y="24328"/>
                  </a:cubicBezTo>
                  <a:lnTo>
                    <a:pt x="7671" y="25215"/>
                  </a:lnTo>
                  <a:cubicBezTo>
                    <a:pt x="7814" y="27677"/>
                    <a:pt x="7413" y="30224"/>
                    <a:pt x="6583" y="32570"/>
                  </a:cubicBezTo>
                  <a:cubicBezTo>
                    <a:pt x="5410" y="35919"/>
                    <a:pt x="3034" y="38666"/>
                    <a:pt x="1" y="40298"/>
                  </a:cubicBezTo>
                  <a:lnTo>
                    <a:pt x="25357" y="44991"/>
                  </a:lnTo>
                  <a:cubicBezTo>
                    <a:pt x="25500" y="45017"/>
                    <a:pt x="25641" y="45030"/>
                    <a:pt x="25778" y="45030"/>
                  </a:cubicBezTo>
                  <a:cubicBezTo>
                    <a:pt x="27294" y="45030"/>
                    <a:pt x="28424" y="43508"/>
                    <a:pt x="27847" y="41986"/>
                  </a:cubicBezTo>
                  <a:lnTo>
                    <a:pt x="26130" y="37665"/>
                  </a:lnTo>
                  <a:cubicBezTo>
                    <a:pt x="25157" y="35232"/>
                    <a:pt x="26073" y="32485"/>
                    <a:pt x="28334" y="31197"/>
                  </a:cubicBezTo>
                  <a:lnTo>
                    <a:pt x="28563" y="31082"/>
                  </a:lnTo>
                  <a:lnTo>
                    <a:pt x="29879" y="31254"/>
                  </a:lnTo>
                  <a:cubicBezTo>
                    <a:pt x="30161" y="31292"/>
                    <a:pt x="30434" y="31310"/>
                    <a:pt x="30698" y="31310"/>
                  </a:cubicBezTo>
                  <a:cubicBezTo>
                    <a:pt x="34049" y="31310"/>
                    <a:pt x="35918" y="28368"/>
                    <a:pt x="35918" y="24786"/>
                  </a:cubicBezTo>
                  <a:cubicBezTo>
                    <a:pt x="35918" y="24786"/>
                    <a:pt x="36032" y="20665"/>
                    <a:pt x="36204" y="19778"/>
                  </a:cubicBezTo>
                  <a:lnTo>
                    <a:pt x="36290" y="19635"/>
                  </a:lnTo>
                  <a:lnTo>
                    <a:pt x="38150" y="19520"/>
                  </a:lnTo>
                  <a:cubicBezTo>
                    <a:pt x="39180" y="19491"/>
                    <a:pt x="39781" y="18347"/>
                    <a:pt x="39295" y="17459"/>
                  </a:cubicBezTo>
                  <a:lnTo>
                    <a:pt x="35517" y="10848"/>
                  </a:lnTo>
                  <a:lnTo>
                    <a:pt x="35145" y="6040"/>
                  </a:lnTo>
                  <a:cubicBezTo>
                    <a:pt x="35145" y="6069"/>
                    <a:pt x="35088" y="6069"/>
                    <a:pt x="35088" y="6098"/>
                  </a:cubicBezTo>
                  <a:lnTo>
                    <a:pt x="34802" y="2635"/>
                  </a:lnTo>
                  <a:cubicBezTo>
                    <a:pt x="34744" y="1747"/>
                    <a:pt x="34515" y="918"/>
                    <a:pt x="34172" y="116"/>
                  </a:cubicBezTo>
                  <a:cubicBezTo>
                    <a:pt x="33774" y="216"/>
                    <a:pt x="33355" y="293"/>
                    <a:pt x="32933" y="293"/>
                  </a:cubicBezTo>
                  <a:cubicBezTo>
                    <a:pt x="32869" y="293"/>
                    <a:pt x="32805" y="292"/>
                    <a:pt x="32741" y="288"/>
                  </a:cubicBezTo>
                  <a:lnTo>
                    <a:pt x="25128" y="2"/>
                  </a:lnTo>
                  <a:cubicBezTo>
                    <a:pt x="25096" y="1"/>
                    <a:pt x="25064" y="0"/>
                    <a:pt x="25032" y="0"/>
                  </a:cubicBezTo>
                  <a:close/>
                </a:path>
              </a:pathLst>
            </a:custGeom>
            <a:solidFill>
              <a:srgbClr val="814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278" name="Google Shape;278;p36"/>
          <p:cNvGrpSpPr/>
          <p:nvPr/>
        </p:nvGrpSpPr>
        <p:grpSpPr>
          <a:xfrm>
            <a:off x="5846716" y="2724560"/>
            <a:ext cx="2366170" cy="2418932"/>
            <a:chOff x="5846716" y="2724560"/>
            <a:chExt cx="2366170" cy="2418932"/>
          </a:xfrm>
        </p:grpSpPr>
        <p:sp>
          <p:nvSpPr>
            <p:cNvPr id="279" name="Google Shape;279;p36"/>
            <p:cNvSpPr/>
            <p:nvPr/>
          </p:nvSpPr>
          <p:spPr>
            <a:xfrm flipH="1">
              <a:off x="6333724" y="2724560"/>
              <a:ext cx="1171343" cy="1004118"/>
            </a:xfrm>
            <a:custGeom>
              <a:avLst/>
              <a:gdLst/>
              <a:ahLst/>
              <a:cxnLst/>
              <a:rect l="l" t="t" r="r" b="b"/>
              <a:pathLst>
                <a:path w="41299" h="35403" extrusionOk="0">
                  <a:moveTo>
                    <a:pt x="23848" y="862"/>
                  </a:moveTo>
                  <a:cubicBezTo>
                    <a:pt x="24528" y="862"/>
                    <a:pt x="25195" y="1018"/>
                    <a:pt x="25815" y="1317"/>
                  </a:cubicBezTo>
                  <a:cubicBezTo>
                    <a:pt x="25415" y="1346"/>
                    <a:pt x="25014" y="1432"/>
                    <a:pt x="24671" y="1489"/>
                  </a:cubicBezTo>
                  <a:cubicBezTo>
                    <a:pt x="24155" y="1289"/>
                    <a:pt x="23669" y="1088"/>
                    <a:pt x="23154" y="916"/>
                  </a:cubicBezTo>
                  <a:cubicBezTo>
                    <a:pt x="23386" y="880"/>
                    <a:pt x="23617" y="862"/>
                    <a:pt x="23848" y="862"/>
                  </a:cubicBezTo>
                  <a:close/>
                  <a:moveTo>
                    <a:pt x="17659" y="1"/>
                  </a:moveTo>
                  <a:cubicBezTo>
                    <a:pt x="7928" y="1"/>
                    <a:pt x="1" y="7900"/>
                    <a:pt x="1" y="17630"/>
                  </a:cubicBezTo>
                  <a:cubicBezTo>
                    <a:pt x="1" y="27046"/>
                    <a:pt x="7385" y="34716"/>
                    <a:pt x="16686" y="35231"/>
                  </a:cubicBezTo>
                  <a:lnTo>
                    <a:pt x="16686" y="35403"/>
                  </a:lnTo>
                  <a:cubicBezTo>
                    <a:pt x="16743" y="35374"/>
                    <a:pt x="16857" y="35288"/>
                    <a:pt x="16972" y="35260"/>
                  </a:cubicBezTo>
                  <a:lnTo>
                    <a:pt x="17659" y="35260"/>
                  </a:lnTo>
                  <a:cubicBezTo>
                    <a:pt x="27389" y="35260"/>
                    <a:pt x="35288" y="27361"/>
                    <a:pt x="35288" y="17630"/>
                  </a:cubicBezTo>
                  <a:cubicBezTo>
                    <a:pt x="35288" y="14682"/>
                    <a:pt x="34573" y="11935"/>
                    <a:pt x="33314" y="9502"/>
                  </a:cubicBezTo>
                  <a:lnTo>
                    <a:pt x="33314" y="9502"/>
                  </a:lnTo>
                  <a:cubicBezTo>
                    <a:pt x="33635" y="9567"/>
                    <a:pt x="33974" y="9599"/>
                    <a:pt x="34328" y="9599"/>
                  </a:cubicBezTo>
                  <a:cubicBezTo>
                    <a:pt x="34446" y="9599"/>
                    <a:pt x="34566" y="9595"/>
                    <a:pt x="34687" y="9588"/>
                  </a:cubicBezTo>
                  <a:cubicBezTo>
                    <a:pt x="34687" y="9588"/>
                    <a:pt x="34916" y="9531"/>
                    <a:pt x="35345" y="9531"/>
                  </a:cubicBezTo>
                  <a:cubicBezTo>
                    <a:pt x="35453" y="9526"/>
                    <a:pt x="35561" y="9523"/>
                    <a:pt x="35668" y="9523"/>
                  </a:cubicBezTo>
                  <a:cubicBezTo>
                    <a:pt x="36723" y="9523"/>
                    <a:pt x="37725" y="9776"/>
                    <a:pt x="38608" y="10218"/>
                  </a:cubicBezTo>
                  <a:cubicBezTo>
                    <a:pt x="39581" y="10733"/>
                    <a:pt x="40411" y="11506"/>
                    <a:pt x="40983" y="12450"/>
                  </a:cubicBezTo>
                  <a:cubicBezTo>
                    <a:pt x="41184" y="11649"/>
                    <a:pt x="41298" y="10790"/>
                    <a:pt x="41270" y="9932"/>
                  </a:cubicBezTo>
                  <a:lnTo>
                    <a:pt x="41298" y="9187"/>
                  </a:lnTo>
                  <a:cubicBezTo>
                    <a:pt x="41189" y="4146"/>
                    <a:pt x="37058" y="142"/>
                    <a:pt x="32091" y="142"/>
                  </a:cubicBezTo>
                  <a:cubicBezTo>
                    <a:pt x="31842" y="142"/>
                    <a:pt x="31591" y="152"/>
                    <a:pt x="31339" y="172"/>
                  </a:cubicBezTo>
                  <a:lnTo>
                    <a:pt x="22953" y="802"/>
                  </a:lnTo>
                  <a:cubicBezTo>
                    <a:pt x="21265" y="287"/>
                    <a:pt x="19519" y="1"/>
                    <a:pt x="176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80" name="Google Shape;280;p36"/>
            <p:cNvSpPr/>
            <p:nvPr/>
          </p:nvSpPr>
          <p:spPr>
            <a:xfrm flipH="1">
              <a:off x="5846716" y="3917863"/>
              <a:ext cx="2366170" cy="1225629"/>
            </a:xfrm>
            <a:custGeom>
              <a:avLst/>
              <a:gdLst/>
              <a:ahLst/>
              <a:cxnLst/>
              <a:rect l="l" t="t" r="r" b="b"/>
              <a:pathLst>
                <a:path w="83426" h="43213" extrusionOk="0">
                  <a:moveTo>
                    <a:pt x="55191" y="1"/>
                  </a:moveTo>
                  <a:cubicBezTo>
                    <a:pt x="54892" y="1"/>
                    <a:pt x="54592" y="9"/>
                    <a:pt x="54291" y="27"/>
                  </a:cubicBezTo>
                  <a:lnTo>
                    <a:pt x="30394" y="1457"/>
                  </a:lnTo>
                  <a:cubicBezTo>
                    <a:pt x="22610" y="1457"/>
                    <a:pt x="15427" y="6952"/>
                    <a:pt x="11792" y="15738"/>
                  </a:cubicBezTo>
                  <a:lnTo>
                    <a:pt x="1" y="43213"/>
                  </a:lnTo>
                  <a:lnTo>
                    <a:pt x="83426" y="43213"/>
                  </a:lnTo>
                  <a:lnTo>
                    <a:pt x="73037" y="14479"/>
                  </a:lnTo>
                  <a:cubicBezTo>
                    <a:pt x="69842" y="5584"/>
                    <a:pt x="62831" y="1"/>
                    <a:pt x="55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81" name="Google Shape;281;p36"/>
            <p:cNvSpPr/>
            <p:nvPr/>
          </p:nvSpPr>
          <p:spPr>
            <a:xfrm flipH="1">
              <a:off x="6300453" y="2847937"/>
              <a:ext cx="1051199" cy="1255863"/>
            </a:xfrm>
            <a:custGeom>
              <a:avLst/>
              <a:gdLst/>
              <a:ahLst/>
              <a:cxnLst/>
              <a:rect l="l" t="t" r="r" b="b"/>
              <a:pathLst>
                <a:path w="37063" h="44279" extrusionOk="0">
                  <a:moveTo>
                    <a:pt x="23068" y="1"/>
                  </a:moveTo>
                  <a:cubicBezTo>
                    <a:pt x="22410" y="1031"/>
                    <a:pt x="22038" y="2290"/>
                    <a:pt x="22038" y="3578"/>
                  </a:cubicBezTo>
                  <a:lnTo>
                    <a:pt x="22038" y="4351"/>
                  </a:lnTo>
                  <a:cubicBezTo>
                    <a:pt x="22038" y="7986"/>
                    <a:pt x="18975" y="10905"/>
                    <a:pt x="15169" y="10905"/>
                  </a:cubicBezTo>
                  <a:cubicBezTo>
                    <a:pt x="14768" y="11048"/>
                    <a:pt x="14425" y="11220"/>
                    <a:pt x="14053" y="11448"/>
                  </a:cubicBezTo>
                  <a:lnTo>
                    <a:pt x="14139" y="21580"/>
                  </a:lnTo>
                  <a:lnTo>
                    <a:pt x="14682" y="22209"/>
                  </a:lnTo>
                  <a:cubicBezTo>
                    <a:pt x="15283" y="22953"/>
                    <a:pt x="15627" y="23869"/>
                    <a:pt x="15713" y="24785"/>
                  </a:cubicBezTo>
                  <a:lnTo>
                    <a:pt x="15713" y="24871"/>
                  </a:lnTo>
                  <a:cubicBezTo>
                    <a:pt x="15856" y="27075"/>
                    <a:pt x="14682" y="29192"/>
                    <a:pt x="12679" y="30337"/>
                  </a:cubicBezTo>
                  <a:cubicBezTo>
                    <a:pt x="12135" y="30652"/>
                    <a:pt x="11620" y="30910"/>
                    <a:pt x="11305" y="31110"/>
                  </a:cubicBezTo>
                  <a:lnTo>
                    <a:pt x="7270" y="25243"/>
                  </a:lnTo>
                  <a:lnTo>
                    <a:pt x="7270" y="25243"/>
                  </a:lnTo>
                  <a:cubicBezTo>
                    <a:pt x="7413" y="27590"/>
                    <a:pt x="7041" y="30022"/>
                    <a:pt x="6268" y="32255"/>
                  </a:cubicBezTo>
                  <a:cubicBezTo>
                    <a:pt x="5152" y="35431"/>
                    <a:pt x="2891" y="38036"/>
                    <a:pt x="1" y="39638"/>
                  </a:cubicBezTo>
                  <a:lnTo>
                    <a:pt x="17430" y="44160"/>
                  </a:lnTo>
                  <a:cubicBezTo>
                    <a:pt x="17743" y="44240"/>
                    <a:pt x="18055" y="44278"/>
                    <a:pt x="18361" y="44278"/>
                  </a:cubicBezTo>
                  <a:cubicBezTo>
                    <a:pt x="20455" y="44278"/>
                    <a:pt x="22248" y="42495"/>
                    <a:pt x="22123" y="40297"/>
                  </a:cubicBezTo>
                  <a:lnTo>
                    <a:pt x="21780" y="34745"/>
                  </a:lnTo>
                  <a:cubicBezTo>
                    <a:pt x="21637" y="33056"/>
                    <a:pt x="22352" y="31425"/>
                    <a:pt x="23640" y="30423"/>
                  </a:cubicBezTo>
                  <a:lnTo>
                    <a:pt x="28420" y="30995"/>
                  </a:lnTo>
                  <a:cubicBezTo>
                    <a:pt x="28742" y="31036"/>
                    <a:pt x="29056" y="31056"/>
                    <a:pt x="29360" y="31056"/>
                  </a:cubicBezTo>
                  <a:cubicBezTo>
                    <a:pt x="32488" y="31056"/>
                    <a:pt x="34605" y="28951"/>
                    <a:pt x="34344" y="25586"/>
                  </a:cubicBezTo>
                  <a:lnTo>
                    <a:pt x="34516" y="19977"/>
                  </a:lnTo>
                  <a:lnTo>
                    <a:pt x="36004" y="19290"/>
                  </a:lnTo>
                  <a:cubicBezTo>
                    <a:pt x="36776" y="18861"/>
                    <a:pt x="37063" y="17716"/>
                    <a:pt x="36462" y="16886"/>
                  </a:cubicBezTo>
                  <a:lnTo>
                    <a:pt x="33857" y="13423"/>
                  </a:lnTo>
                  <a:lnTo>
                    <a:pt x="33199" y="5954"/>
                  </a:lnTo>
                  <a:cubicBezTo>
                    <a:pt x="32378" y="5495"/>
                    <a:pt x="31476" y="5240"/>
                    <a:pt x="30493" y="5240"/>
                  </a:cubicBezTo>
                  <a:cubicBezTo>
                    <a:pt x="30310" y="5240"/>
                    <a:pt x="30125" y="5249"/>
                    <a:pt x="29936" y="5267"/>
                  </a:cubicBezTo>
                  <a:cubicBezTo>
                    <a:pt x="29507" y="5295"/>
                    <a:pt x="29278" y="5295"/>
                    <a:pt x="29278" y="5295"/>
                  </a:cubicBezTo>
                  <a:cubicBezTo>
                    <a:pt x="29154" y="5303"/>
                    <a:pt x="29030" y="5307"/>
                    <a:pt x="28906" y="5307"/>
                  </a:cubicBezTo>
                  <a:cubicBezTo>
                    <a:pt x="25972" y="5307"/>
                    <a:pt x="23452" y="3049"/>
                    <a:pt x="23068" y="1"/>
                  </a:cubicBezTo>
                  <a:close/>
                </a:path>
              </a:pathLst>
            </a:custGeom>
            <a:solidFill>
              <a:srgbClr val="E4B6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7" name="Google Shape;287;p37"/>
          <p:cNvSpPr txBox="1">
            <a:spLocks noGrp="1"/>
          </p:cNvSpPr>
          <p:nvPr>
            <p:ph type="subTitle" idx="1"/>
          </p:nvPr>
        </p:nvSpPr>
        <p:spPr>
          <a:xfrm>
            <a:off x="3169000" y="1948864"/>
            <a:ext cx="6209570" cy="1245772"/>
          </a:xfrm>
          <a:prstGeom prst="rect">
            <a:avLst/>
          </a:prstGeom>
        </p:spPr>
        <p:txBody>
          <a:bodyPr spcFirstLastPara="1" wrap="square" lIns="91425" tIns="91425" rIns="91425" bIns="91425" anchor="b" anchorCtr="0">
            <a:noAutofit/>
          </a:bodyPr>
          <a:lstStyle/>
          <a:p>
            <a:pPr algn="just">
              <a:lnSpc>
                <a:spcPct val="100000"/>
              </a:lnSpc>
            </a:pPr>
            <a:r>
              <a:rPr lang="en-US" sz="3200" b="1" dirty="0">
                <a:latin typeface="Times New Roman" panose="02020603050405020304" pitchFamily="18" charset="0"/>
                <a:ea typeface="+mn-lt"/>
                <a:cs typeface="Times New Roman" panose="02020603050405020304" pitchFamily="18" charset="0"/>
              </a:rPr>
              <a:t>CHARACTERISTIC </a:t>
            </a:r>
          </a:p>
          <a:p>
            <a:pPr algn="just">
              <a:lnSpc>
                <a:spcPct val="100000"/>
              </a:lnSpc>
            </a:pPr>
            <a:r>
              <a:rPr lang="en-US" sz="3200" b="1" dirty="0">
                <a:latin typeface="Times New Roman" panose="02020603050405020304" pitchFamily="18" charset="0"/>
                <a:ea typeface="+mn-lt"/>
                <a:cs typeface="Times New Roman" panose="02020603050405020304" pitchFamily="18" charset="0"/>
              </a:rPr>
              <a:t>  OF  THE QUESTIONNAIRE</a:t>
            </a:r>
            <a:endParaRPr lang="en-US" b="1" dirty="0">
              <a:latin typeface="Times New Roman" panose="02020603050405020304" pitchFamily="18" charset="0"/>
              <a:cs typeface="Times New Roman" panose="02020603050405020304" pitchFamily="18" charset="0"/>
            </a:endParaRPr>
          </a:p>
        </p:txBody>
      </p:sp>
      <p:grpSp>
        <p:nvGrpSpPr>
          <p:cNvPr id="288" name="Google Shape;288;p37"/>
          <p:cNvGrpSpPr/>
          <p:nvPr/>
        </p:nvGrpSpPr>
        <p:grpSpPr>
          <a:xfrm>
            <a:off x="415850" y="2585024"/>
            <a:ext cx="2269343" cy="2596346"/>
            <a:chOff x="415850" y="2585024"/>
            <a:chExt cx="2269343" cy="2596346"/>
          </a:xfrm>
        </p:grpSpPr>
        <p:sp>
          <p:nvSpPr>
            <p:cNvPr id="289" name="Google Shape;289;p37"/>
            <p:cNvSpPr/>
            <p:nvPr/>
          </p:nvSpPr>
          <p:spPr>
            <a:xfrm>
              <a:off x="893173" y="2585024"/>
              <a:ext cx="1325707" cy="1245773"/>
            </a:xfrm>
            <a:custGeom>
              <a:avLst/>
              <a:gdLst/>
              <a:ahLst/>
              <a:cxnLst/>
              <a:rect l="l" t="t" r="r" b="b"/>
              <a:pathLst>
                <a:path w="51745" h="48625" extrusionOk="0">
                  <a:moveTo>
                    <a:pt x="33244" y="11855"/>
                  </a:moveTo>
                  <a:cubicBezTo>
                    <a:pt x="33949" y="11855"/>
                    <a:pt x="34641" y="12035"/>
                    <a:pt x="35288" y="12307"/>
                  </a:cubicBezTo>
                  <a:cubicBezTo>
                    <a:pt x="34859" y="12364"/>
                    <a:pt x="34458" y="12421"/>
                    <a:pt x="34058" y="12536"/>
                  </a:cubicBezTo>
                  <a:cubicBezTo>
                    <a:pt x="33542" y="12307"/>
                    <a:pt x="32999" y="12106"/>
                    <a:pt x="32455" y="11935"/>
                  </a:cubicBezTo>
                  <a:cubicBezTo>
                    <a:pt x="32719" y="11880"/>
                    <a:pt x="32982" y="11855"/>
                    <a:pt x="33244" y="11855"/>
                  </a:cubicBezTo>
                  <a:close/>
                  <a:moveTo>
                    <a:pt x="10990" y="0"/>
                  </a:moveTo>
                  <a:cubicBezTo>
                    <a:pt x="4923" y="0"/>
                    <a:pt x="1" y="4951"/>
                    <a:pt x="1" y="10990"/>
                  </a:cubicBezTo>
                  <a:cubicBezTo>
                    <a:pt x="1" y="16599"/>
                    <a:pt x="4208" y="21207"/>
                    <a:pt x="9645" y="21894"/>
                  </a:cubicBezTo>
                  <a:cubicBezTo>
                    <a:pt x="8529" y="24298"/>
                    <a:pt x="7928" y="26960"/>
                    <a:pt x="7928" y="29736"/>
                  </a:cubicBezTo>
                  <a:cubicBezTo>
                    <a:pt x="7928" y="39752"/>
                    <a:pt x="15741" y="47909"/>
                    <a:pt x="25615" y="48453"/>
                  </a:cubicBezTo>
                  <a:lnTo>
                    <a:pt x="25615" y="48624"/>
                  </a:lnTo>
                  <a:cubicBezTo>
                    <a:pt x="25701" y="48596"/>
                    <a:pt x="25815" y="48510"/>
                    <a:pt x="25901" y="48453"/>
                  </a:cubicBezTo>
                  <a:cubicBezTo>
                    <a:pt x="26159" y="48453"/>
                    <a:pt x="26416" y="48481"/>
                    <a:pt x="26617" y="48481"/>
                  </a:cubicBezTo>
                  <a:cubicBezTo>
                    <a:pt x="36977" y="48481"/>
                    <a:pt x="45362" y="40096"/>
                    <a:pt x="45362" y="29736"/>
                  </a:cubicBezTo>
                  <a:cubicBezTo>
                    <a:pt x="45362" y="26616"/>
                    <a:pt x="44618" y="23697"/>
                    <a:pt x="43273" y="21121"/>
                  </a:cubicBezTo>
                  <a:lnTo>
                    <a:pt x="43273" y="21121"/>
                  </a:lnTo>
                  <a:cubicBezTo>
                    <a:pt x="43608" y="21163"/>
                    <a:pt x="43959" y="21190"/>
                    <a:pt x="44325" y="21190"/>
                  </a:cubicBezTo>
                  <a:cubicBezTo>
                    <a:pt x="44458" y="21190"/>
                    <a:pt x="44594" y="21186"/>
                    <a:pt x="44732" y="21179"/>
                  </a:cubicBezTo>
                  <a:cubicBezTo>
                    <a:pt x="44732" y="21179"/>
                    <a:pt x="45019" y="21150"/>
                    <a:pt x="45477" y="21121"/>
                  </a:cubicBezTo>
                  <a:cubicBezTo>
                    <a:pt x="45656" y="21105"/>
                    <a:pt x="45834" y="21096"/>
                    <a:pt x="46011" y="21096"/>
                  </a:cubicBezTo>
                  <a:cubicBezTo>
                    <a:pt x="47047" y="21096"/>
                    <a:pt x="48031" y="21377"/>
                    <a:pt x="48911" y="21865"/>
                  </a:cubicBezTo>
                  <a:cubicBezTo>
                    <a:pt x="49913" y="22409"/>
                    <a:pt x="50800" y="23211"/>
                    <a:pt x="51429" y="24212"/>
                  </a:cubicBezTo>
                  <a:cubicBezTo>
                    <a:pt x="51630" y="23354"/>
                    <a:pt x="51744" y="22466"/>
                    <a:pt x="51744" y="21551"/>
                  </a:cubicBezTo>
                  <a:lnTo>
                    <a:pt x="51716" y="20692"/>
                  </a:lnTo>
                  <a:cubicBezTo>
                    <a:pt x="51607" y="15326"/>
                    <a:pt x="47220" y="11100"/>
                    <a:pt x="41960" y="11100"/>
                  </a:cubicBezTo>
                  <a:cubicBezTo>
                    <a:pt x="41694" y="11100"/>
                    <a:pt x="41425" y="11111"/>
                    <a:pt x="41155" y="11133"/>
                  </a:cubicBezTo>
                  <a:lnTo>
                    <a:pt x="32255" y="11849"/>
                  </a:lnTo>
                  <a:cubicBezTo>
                    <a:pt x="30452" y="11276"/>
                    <a:pt x="28591" y="10990"/>
                    <a:pt x="26617" y="10990"/>
                  </a:cubicBezTo>
                  <a:cubicBezTo>
                    <a:pt x="25014" y="10990"/>
                    <a:pt x="23468" y="11190"/>
                    <a:pt x="21980" y="11562"/>
                  </a:cubicBezTo>
                  <a:lnTo>
                    <a:pt x="21980" y="10990"/>
                  </a:lnTo>
                  <a:cubicBezTo>
                    <a:pt x="21980" y="4894"/>
                    <a:pt x="17029" y="0"/>
                    <a:pt x="109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90" name="Google Shape;290;p37"/>
            <p:cNvSpPr/>
            <p:nvPr/>
          </p:nvSpPr>
          <p:spPr>
            <a:xfrm>
              <a:off x="415850" y="4008153"/>
              <a:ext cx="2269343" cy="1173217"/>
            </a:xfrm>
            <a:custGeom>
              <a:avLst/>
              <a:gdLst/>
              <a:ahLst/>
              <a:cxnLst/>
              <a:rect l="l" t="t" r="r" b="b"/>
              <a:pathLst>
                <a:path w="88577" h="45793" extrusionOk="0">
                  <a:moveTo>
                    <a:pt x="58673" y="0"/>
                  </a:moveTo>
                  <a:cubicBezTo>
                    <a:pt x="58339" y="0"/>
                    <a:pt x="58004" y="10"/>
                    <a:pt x="57668" y="31"/>
                  </a:cubicBezTo>
                  <a:lnTo>
                    <a:pt x="32312" y="1548"/>
                  </a:lnTo>
                  <a:cubicBezTo>
                    <a:pt x="24012" y="1548"/>
                    <a:pt x="16399" y="7415"/>
                    <a:pt x="12564" y="16716"/>
                  </a:cubicBezTo>
                  <a:lnTo>
                    <a:pt x="1" y="45793"/>
                  </a:lnTo>
                  <a:lnTo>
                    <a:pt x="88577" y="45793"/>
                  </a:lnTo>
                  <a:lnTo>
                    <a:pt x="77559" y="15314"/>
                  </a:lnTo>
                  <a:cubicBezTo>
                    <a:pt x="74150" y="5941"/>
                    <a:pt x="66757" y="0"/>
                    <a:pt x="586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291" name="Google Shape;291;p37"/>
            <p:cNvSpPr/>
            <p:nvPr/>
          </p:nvSpPr>
          <p:spPr>
            <a:xfrm>
              <a:off x="1239988" y="2983156"/>
              <a:ext cx="1000871" cy="1203730"/>
            </a:xfrm>
            <a:custGeom>
              <a:avLst/>
              <a:gdLst/>
              <a:ahLst/>
              <a:cxnLst/>
              <a:rect l="l" t="t" r="r" b="b"/>
              <a:pathLst>
                <a:path w="39066" h="46984" extrusionOk="0">
                  <a:moveTo>
                    <a:pt x="24584" y="1"/>
                  </a:moveTo>
                  <a:cubicBezTo>
                    <a:pt x="23869" y="1117"/>
                    <a:pt x="23468" y="2433"/>
                    <a:pt x="23468" y="3836"/>
                  </a:cubicBezTo>
                  <a:lnTo>
                    <a:pt x="23468" y="4637"/>
                  </a:lnTo>
                  <a:cubicBezTo>
                    <a:pt x="23468" y="8472"/>
                    <a:pt x="20206" y="11591"/>
                    <a:pt x="16170" y="11591"/>
                  </a:cubicBezTo>
                  <a:cubicBezTo>
                    <a:pt x="13623" y="12479"/>
                    <a:pt x="11992" y="14797"/>
                    <a:pt x="12021" y="17344"/>
                  </a:cubicBezTo>
                  <a:lnTo>
                    <a:pt x="12564" y="19662"/>
                  </a:lnTo>
                  <a:cubicBezTo>
                    <a:pt x="12736" y="20063"/>
                    <a:pt x="12994" y="20463"/>
                    <a:pt x="13280" y="20778"/>
                  </a:cubicBezTo>
                  <a:cubicBezTo>
                    <a:pt x="13995" y="21637"/>
                    <a:pt x="14911" y="22753"/>
                    <a:pt x="15627" y="23554"/>
                  </a:cubicBezTo>
                  <a:cubicBezTo>
                    <a:pt x="16285" y="24356"/>
                    <a:pt x="16657" y="25329"/>
                    <a:pt x="16743" y="26330"/>
                  </a:cubicBezTo>
                  <a:lnTo>
                    <a:pt x="16743" y="26387"/>
                  </a:lnTo>
                  <a:cubicBezTo>
                    <a:pt x="16886" y="28763"/>
                    <a:pt x="15627" y="30995"/>
                    <a:pt x="13480" y="32197"/>
                  </a:cubicBezTo>
                  <a:cubicBezTo>
                    <a:pt x="12908" y="32512"/>
                    <a:pt x="12364" y="32798"/>
                    <a:pt x="12021" y="32999"/>
                  </a:cubicBezTo>
                  <a:lnTo>
                    <a:pt x="7728" y="26788"/>
                  </a:lnTo>
                  <a:lnTo>
                    <a:pt x="7728" y="26788"/>
                  </a:lnTo>
                  <a:cubicBezTo>
                    <a:pt x="7871" y="29249"/>
                    <a:pt x="7470" y="31825"/>
                    <a:pt x="6640" y="34229"/>
                  </a:cubicBezTo>
                  <a:cubicBezTo>
                    <a:pt x="5467" y="37549"/>
                    <a:pt x="3063" y="40354"/>
                    <a:pt x="1" y="42071"/>
                  </a:cubicBezTo>
                  <a:lnTo>
                    <a:pt x="18489" y="46850"/>
                  </a:lnTo>
                  <a:cubicBezTo>
                    <a:pt x="18832" y="46941"/>
                    <a:pt x="19173" y="46983"/>
                    <a:pt x="19507" y="46983"/>
                  </a:cubicBezTo>
                  <a:cubicBezTo>
                    <a:pt x="21710" y="46983"/>
                    <a:pt x="23593" y="45122"/>
                    <a:pt x="23468" y="42786"/>
                  </a:cubicBezTo>
                  <a:lnTo>
                    <a:pt x="23096" y="36919"/>
                  </a:lnTo>
                  <a:cubicBezTo>
                    <a:pt x="22953" y="35116"/>
                    <a:pt x="23726" y="33399"/>
                    <a:pt x="25071" y="32283"/>
                  </a:cubicBezTo>
                  <a:lnTo>
                    <a:pt x="30108" y="32913"/>
                  </a:lnTo>
                  <a:cubicBezTo>
                    <a:pt x="30436" y="32952"/>
                    <a:pt x="30756" y="32971"/>
                    <a:pt x="31066" y="32971"/>
                  </a:cubicBezTo>
                  <a:cubicBezTo>
                    <a:pt x="34411" y="32971"/>
                    <a:pt x="36666" y="30753"/>
                    <a:pt x="36404" y="27217"/>
                  </a:cubicBezTo>
                  <a:lnTo>
                    <a:pt x="36404" y="27132"/>
                  </a:lnTo>
                  <a:lnTo>
                    <a:pt x="36547" y="21780"/>
                  </a:lnTo>
                  <a:cubicBezTo>
                    <a:pt x="36547" y="21408"/>
                    <a:pt x="36776" y="21093"/>
                    <a:pt x="37091" y="20950"/>
                  </a:cubicBezTo>
                  <a:cubicBezTo>
                    <a:pt x="38608" y="20234"/>
                    <a:pt x="39066" y="18345"/>
                    <a:pt x="38093" y="17029"/>
                  </a:cubicBezTo>
                  <a:lnTo>
                    <a:pt x="36175" y="14453"/>
                  </a:lnTo>
                  <a:cubicBezTo>
                    <a:pt x="36061" y="14310"/>
                    <a:pt x="35975" y="14110"/>
                    <a:pt x="35975" y="13995"/>
                  </a:cubicBezTo>
                  <a:lnTo>
                    <a:pt x="35345" y="6354"/>
                  </a:lnTo>
                  <a:lnTo>
                    <a:pt x="35345" y="6297"/>
                  </a:lnTo>
                  <a:cubicBezTo>
                    <a:pt x="34436" y="5817"/>
                    <a:pt x="33393" y="5538"/>
                    <a:pt x="32334" y="5538"/>
                  </a:cubicBezTo>
                  <a:cubicBezTo>
                    <a:pt x="32193" y="5538"/>
                    <a:pt x="32052" y="5543"/>
                    <a:pt x="31911" y="5553"/>
                  </a:cubicBezTo>
                  <a:cubicBezTo>
                    <a:pt x="31453" y="5581"/>
                    <a:pt x="31167" y="5610"/>
                    <a:pt x="31167" y="5610"/>
                  </a:cubicBezTo>
                  <a:cubicBezTo>
                    <a:pt x="31012" y="5622"/>
                    <a:pt x="30857" y="5628"/>
                    <a:pt x="30704" y="5628"/>
                  </a:cubicBezTo>
                  <a:cubicBezTo>
                    <a:pt x="27611" y="5628"/>
                    <a:pt x="24993" y="3191"/>
                    <a:pt x="24584" y="1"/>
                  </a:cubicBezTo>
                  <a:close/>
                </a:path>
              </a:pathLst>
            </a:custGeom>
            <a:solidFill>
              <a:srgbClr val="AA7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
        <p:nvSpPr>
          <p:cNvPr id="7" name="Google Shape;227;p34">
            <a:extLst>
              <a:ext uri="{FF2B5EF4-FFF2-40B4-BE49-F238E27FC236}">
                <a16:creationId xmlns:a16="http://schemas.microsoft.com/office/drawing/2014/main" id="{6F1B8D73-0FAA-CA66-250F-C40428FBD5D8}"/>
              </a:ext>
            </a:extLst>
          </p:cNvPr>
          <p:cNvSpPr/>
          <p:nvPr/>
        </p:nvSpPr>
        <p:spPr>
          <a:xfrm>
            <a:off x="2324218" y="2180882"/>
            <a:ext cx="844782" cy="626978"/>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latin typeface="Times New Roman" panose="02020603050405020304" pitchFamily="18" charset="0"/>
                <a:cs typeface="Times New Roman" panose="02020603050405020304" pitchFamily="18" charset="0"/>
              </a:rPr>
              <a:t>02</a:t>
            </a:r>
            <a:endParaRPr sz="32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grpSp>
        <p:nvGrpSpPr>
          <p:cNvPr id="303" name="Google Shape;303;p38"/>
          <p:cNvGrpSpPr/>
          <p:nvPr/>
        </p:nvGrpSpPr>
        <p:grpSpPr>
          <a:xfrm>
            <a:off x="6406002" y="2551925"/>
            <a:ext cx="2329885" cy="2593685"/>
            <a:chOff x="5556602" y="2551925"/>
            <a:chExt cx="2329885" cy="2593685"/>
          </a:xfrm>
        </p:grpSpPr>
        <p:sp>
          <p:nvSpPr>
            <p:cNvPr id="304" name="Google Shape;304;p38"/>
            <p:cNvSpPr/>
            <p:nvPr/>
          </p:nvSpPr>
          <p:spPr>
            <a:xfrm flipH="1">
              <a:off x="5556602" y="3848474"/>
              <a:ext cx="2329885" cy="1297135"/>
            </a:xfrm>
            <a:custGeom>
              <a:avLst/>
              <a:gdLst/>
              <a:ahLst/>
              <a:cxnLst/>
              <a:rect l="l" t="t" r="r" b="b"/>
              <a:pathLst>
                <a:path w="84485" h="47036" extrusionOk="0">
                  <a:moveTo>
                    <a:pt x="56387" y="0"/>
                  </a:moveTo>
                  <a:cubicBezTo>
                    <a:pt x="56223" y="0"/>
                    <a:pt x="56059" y="5"/>
                    <a:pt x="55894" y="14"/>
                  </a:cubicBezTo>
                  <a:lnTo>
                    <a:pt x="34401" y="1101"/>
                  </a:lnTo>
                  <a:cubicBezTo>
                    <a:pt x="28190" y="1101"/>
                    <a:pt x="22552" y="4536"/>
                    <a:pt x="19690" y="10031"/>
                  </a:cubicBezTo>
                  <a:lnTo>
                    <a:pt x="0" y="47035"/>
                  </a:lnTo>
                  <a:lnTo>
                    <a:pt x="84484" y="47035"/>
                  </a:lnTo>
                  <a:lnTo>
                    <a:pt x="64308" y="5022"/>
                  </a:lnTo>
                  <a:cubicBezTo>
                    <a:pt x="62834" y="1939"/>
                    <a:pt x="59747" y="0"/>
                    <a:pt x="56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p:nvPr/>
          </p:nvSpPr>
          <p:spPr>
            <a:xfrm flipH="1">
              <a:off x="6326838" y="3239552"/>
              <a:ext cx="783835" cy="807690"/>
            </a:xfrm>
            <a:custGeom>
              <a:avLst/>
              <a:gdLst/>
              <a:ahLst/>
              <a:cxnLst/>
              <a:rect l="l" t="t" r="r" b="b"/>
              <a:pathLst>
                <a:path w="28423" h="29288" extrusionOk="0">
                  <a:moveTo>
                    <a:pt x="17515" y="1"/>
                  </a:moveTo>
                  <a:cubicBezTo>
                    <a:pt x="16370" y="4637"/>
                    <a:pt x="12478" y="7986"/>
                    <a:pt x="7785" y="8529"/>
                  </a:cubicBezTo>
                  <a:lnTo>
                    <a:pt x="7670" y="9417"/>
                  </a:lnTo>
                  <a:cubicBezTo>
                    <a:pt x="7813" y="11878"/>
                    <a:pt x="7441" y="14425"/>
                    <a:pt x="6611" y="16800"/>
                  </a:cubicBezTo>
                  <a:cubicBezTo>
                    <a:pt x="5438" y="20120"/>
                    <a:pt x="3062" y="22868"/>
                    <a:pt x="0" y="24556"/>
                  </a:cubicBezTo>
                  <a:lnTo>
                    <a:pt x="25357" y="29250"/>
                  </a:lnTo>
                  <a:cubicBezTo>
                    <a:pt x="25496" y="29275"/>
                    <a:pt x="25633" y="29287"/>
                    <a:pt x="25766" y="29287"/>
                  </a:cubicBezTo>
                  <a:cubicBezTo>
                    <a:pt x="27287" y="29287"/>
                    <a:pt x="28423" y="27718"/>
                    <a:pt x="27818" y="26245"/>
                  </a:cubicBezTo>
                  <a:lnTo>
                    <a:pt x="26101" y="21895"/>
                  </a:lnTo>
                  <a:cubicBezTo>
                    <a:pt x="25643" y="20693"/>
                    <a:pt x="25643" y="19376"/>
                    <a:pt x="26044" y="18174"/>
                  </a:cubicBezTo>
                  <a:lnTo>
                    <a:pt x="18774" y="17688"/>
                  </a:lnTo>
                  <a:cubicBezTo>
                    <a:pt x="14481" y="17573"/>
                    <a:pt x="15226" y="11992"/>
                    <a:pt x="15884" y="7127"/>
                  </a:cubicBezTo>
                  <a:lnTo>
                    <a:pt x="17544" y="115"/>
                  </a:lnTo>
                  <a:lnTo>
                    <a:pt x="17515" y="1"/>
                  </a:lnTo>
                  <a:close/>
                </a:path>
              </a:pathLst>
            </a:custGeom>
            <a:solidFill>
              <a:srgbClr val="E4B6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flipH="1">
              <a:off x="6012831" y="2803894"/>
              <a:ext cx="533569" cy="647216"/>
            </a:xfrm>
            <a:custGeom>
              <a:avLst/>
              <a:gdLst/>
              <a:ahLst/>
              <a:cxnLst/>
              <a:rect l="l" t="t" r="r" b="b"/>
              <a:pathLst>
                <a:path w="19348" h="23469" extrusionOk="0">
                  <a:moveTo>
                    <a:pt x="4646" y="1"/>
                  </a:moveTo>
                  <a:cubicBezTo>
                    <a:pt x="2752" y="1"/>
                    <a:pt x="1291" y="1649"/>
                    <a:pt x="1603" y="3550"/>
                  </a:cubicBezTo>
                  <a:lnTo>
                    <a:pt x="1775" y="4723"/>
                  </a:lnTo>
                  <a:cubicBezTo>
                    <a:pt x="2319" y="8186"/>
                    <a:pt x="2033" y="11706"/>
                    <a:pt x="1002" y="15026"/>
                  </a:cubicBezTo>
                  <a:lnTo>
                    <a:pt x="1" y="18289"/>
                  </a:lnTo>
                  <a:cubicBezTo>
                    <a:pt x="659" y="20206"/>
                    <a:pt x="2319" y="21666"/>
                    <a:pt x="4351" y="22095"/>
                  </a:cubicBezTo>
                  <a:lnTo>
                    <a:pt x="10933" y="23469"/>
                  </a:lnTo>
                  <a:lnTo>
                    <a:pt x="11162" y="22725"/>
                  </a:lnTo>
                  <a:cubicBezTo>
                    <a:pt x="11604" y="21125"/>
                    <a:pt x="13056" y="20030"/>
                    <a:pt x="14698" y="20030"/>
                  </a:cubicBezTo>
                  <a:cubicBezTo>
                    <a:pt x="14759" y="20030"/>
                    <a:pt x="14821" y="20031"/>
                    <a:pt x="14883" y="20035"/>
                  </a:cubicBezTo>
                  <a:lnTo>
                    <a:pt x="15655" y="20063"/>
                  </a:lnTo>
                  <a:cubicBezTo>
                    <a:pt x="15655" y="19891"/>
                    <a:pt x="15684" y="19777"/>
                    <a:pt x="15741" y="19720"/>
                  </a:cubicBezTo>
                  <a:lnTo>
                    <a:pt x="15799" y="19577"/>
                  </a:lnTo>
                  <a:lnTo>
                    <a:pt x="17659" y="19462"/>
                  </a:lnTo>
                  <a:cubicBezTo>
                    <a:pt x="18718" y="19462"/>
                    <a:pt x="19347" y="18346"/>
                    <a:pt x="18804" y="17459"/>
                  </a:cubicBezTo>
                  <a:lnTo>
                    <a:pt x="15054" y="10876"/>
                  </a:lnTo>
                  <a:lnTo>
                    <a:pt x="14654" y="6126"/>
                  </a:lnTo>
                  <a:lnTo>
                    <a:pt x="14368" y="2634"/>
                  </a:lnTo>
                  <a:cubicBezTo>
                    <a:pt x="14310" y="1747"/>
                    <a:pt x="14081" y="917"/>
                    <a:pt x="13738" y="144"/>
                  </a:cubicBezTo>
                  <a:cubicBezTo>
                    <a:pt x="13359" y="239"/>
                    <a:pt x="12960" y="295"/>
                    <a:pt x="12557" y="295"/>
                  </a:cubicBezTo>
                  <a:cubicBezTo>
                    <a:pt x="12474" y="295"/>
                    <a:pt x="12391" y="292"/>
                    <a:pt x="12307" y="287"/>
                  </a:cubicBezTo>
                  <a:lnTo>
                    <a:pt x="4694" y="1"/>
                  </a:lnTo>
                  <a:cubicBezTo>
                    <a:pt x="4678" y="1"/>
                    <a:pt x="4662" y="1"/>
                    <a:pt x="4646" y="1"/>
                  </a:cubicBezTo>
                  <a:close/>
                </a:path>
              </a:pathLst>
            </a:custGeom>
            <a:solidFill>
              <a:srgbClr val="E4B6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flipH="1">
              <a:off x="6034350" y="2551925"/>
              <a:ext cx="1134731" cy="1199428"/>
            </a:xfrm>
            <a:custGeom>
              <a:avLst/>
              <a:gdLst/>
              <a:ahLst/>
              <a:cxnLst/>
              <a:rect l="l" t="t" r="r" b="b"/>
              <a:pathLst>
                <a:path w="41147" h="43493" extrusionOk="0">
                  <a:moveTo>
                    <a:pt x="28266" y="0"/>
                  </a:moveTo>
                  <a:cubicBezTo>
                    <a:pt x="28127" y="0"/>
                    <a:pt x="27987" y="3"/>
                    <a:pt x="27847" y="9"/>
                  </a:cubicBezTo>
                  <a:lnTo>
                    <a:pt x="27503" y="9"/>
                  </a:lnTo>
                  <a:lnTo>
                    <a:pt x="18402" y="581"/>
                  </a:lnTo>
                  <a:cubicBezTo>
                    <a:pt x="18259" y="581"/>
                    <a:pt x="18116" y="610"/>
                    <a:pt x="17973" y="610"/>
                  </a:cubicBezTo>
                  <a:cubicBezTo>
                    <a:pt x="6583" y="1726"/>
                    <a:pt x="0" y="14061"/>
                    <a:pt x="5152" y="24249"/>
                  </a:cubicBezTo>
                  <a:lnTo>
                    <a:pt x="9759" y="33379"/>
                  </a:lnTo>
                  <a:lnTo>
                    <a:pt x="9874" y="33379"/>
                  </a:lnTo>
                  <a:cubicBezTo>
                    <a:pt x="14596" y="32892"/>
                    <a:pt x="18460" y="29486"/>
                    <a:pt x="19604" y="24879"/>
                  </a:cubicBezTo>
                  <a:lnTo>
                    <a:pt x="19633" y="24965"/>
                  </a:lnTo>
                  <a:lnTo>
                    <a:pt x="18030" y="31747"/>
                  </a:lnTo>
                  <a:lnTo>
                    <a:pt x="17973" y="31976"/>
                  </a:lnTo>
                  <a:cubicBezTo>
                    <a:pt x="17315" y="36899"/>
                    <a:pt x="16571" y="42422"/>
                    <a:pt x="20892" y="42508"/>
                  </a:cubicBezTo>
                  <a:lnTo>
                    <a:pt x="28162" y="42995"/>
                  </a:lnTo>
                  <a:lnTo>
                    <a:pt x="34658" y="43481"/>
                  </a:lnTo>
                  <a:cubicBezTo>
                    <a:pt x="34769" y="43489"/>
                    <a:pt x="34879" y="43493"/>
                    <a:pt x="34988" y="43493"/>
                  </a:cubicBezTo>
                  <a:cubicBezTo>
                    <a:pt x="37669" y="43493"/>
                    <a:pt x="39796" y="41169"/>
                    <a:pt x="39466" y="38501"/>
                  </a:cubicBezTo>
                  <a:lnTo>
                    <a:pt x="38321" y="29200"/>
                  </a:lnTo>
                  <a:lnTo>
                    <a:pt x="38207" y="29200"/>
                  </a:lnTo>
                  <a:lnTo>
                    <a:pt x="37434" y="29172"/>
                  </a:lnTo>
                  <a:cubicBezTo>
                    <a:pt x="37372" y="29168"/>
                    <a:pt x="37310" y="29167"/>
                    <a:pt x="37249" y="29167"/>
                  </a:cubicBezTo>
                  <a:cubicBezTo>
                    <a:pt x="35607" y="29167"/>
                    <a:pt x="34155" y="30261"/>
                    <a:pt x="33714" y="31833"/>
                  </a:cubicBezTo>
                  <a:lnTo>
                    <a:pt x="33485" y="32606"/>
                  </a:lnTo>
                  <a:lnTo>
                    <a:pt x="26902" y="31232"/>
                  </a:lnTo>
                  <a:cubicBezTo>
                    <a:pt x="24870" y="30803"/>
                    <a:pt x="23210" y="29343"/>
                    <a:pt x="22552" y="27397"/>
                  </a:cubicBezTo>
                  <a:lnTo>
                    <a:pt x="23554" y="24163"/>
                  </a:lnTo>
                  <a:cubicBezTo>
                    <a:pt x="24584" y="20815"/>
                    <a:pt x="24842" y="17295"/>
                    <a:pt x="24327" y="13860"/>
                  </a:cubicBezTo>
                  <a:lnTo>
                    <a:pt x="24155" y="12658"/>
                  </a:lnTo>
                  <a:cubicBezTo>
                    <a:pt x="23845" y="10801"/>
                    <a:pt x="25252" y="9137"/>
                    <a:pt x="27122" y="9137"/>
                  </a:cubicBezTo>
                  <a:cubicBezTo>
                    <a:pt x="27154" y="9137"/>
                    <a:pt x="27185" y="9137"/>
                    <a:pt x="27217" y="9138"/>
                  </a:cubicBezTo>
                  <a:lnTo>
                    <a:pt x="34858" y="9424"/>
                  </a:lnTo>
                  <a:cubicBezTo>
                    <a:pt x="34924" y="9428"/>
                    <a:pt x="34988" y="9430"/>
                    <a:pt x="35053" y="9430"/>
                  </a:cubicBezTo>
                  <a:cubicBezTo>
                    <a:pt x="35468" y="9430"/>
                    <a:pt x="35868" y="9356"/>
                    <a:pt x="36289" y="9281"/>
                  </a:cubicBezTo>
                  <a:cubicBezTo>
                    <a:pt x="36633" y="10054"/>
                    <a:pt x="36862" y="10884"/>
                    <a:pt x="36919" y="11771"/>
                  </a:cubicBezTo>
                  <a:lnTo>
                    <a:pt x="37205" y="15234"/>
                  </a:lnTo>
                  <a:cubicBezTo>
                    <a:pt x="38379" y="13059"/>
                    <a:pt x="38636" y="10626"/>
                    <a:pt x="38178" y="8365"/>
                  </a:cubicBezTo>
                  <a:cubicBezTo>
                    <a:pt x="38722" y="7993"/>
                    <a:pt x="39180" y="7478"/>
                    <a:pt x="39523" y="6906"/>
                  </a:cubicBezTo>
                  <a:lnTo>
                    <a:pt x="39781" y="6477"/>
                  </a:lnTo>
                  <a:cubicBezTo>
                    <a:pt x="41146" y="4969"/>
                    <a:pt x="40024" y="2641"/>
                    <a:pt x="38043" y="2641"/>
                  </a:cubicBezTo>
                  <a:cubicBezTo>
                    <a:pt x="38031" y="2641"/>
                    <a:pt x="38019" y="2641"/>
                    <a:pt x="38007" y="2642"/>
                  </a:cubicBezTo>
                  <a:lnTo>
                    <a:pt x="35145" y="2727"/>
                  </a:lnTo>
                  <a:cubicBezTo>
                    <a:pt x="33401" y="1066"/>
                    <a:pt x="31009" y="0"/>
                    <a:pt x="28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 name="Google Shape;308;p38"/>
          <p:cNvGrpSpPr/>
          <p:nvPr/>
        </p:nvGrpSpPr>
        <p:grpSpPr>
          <a:xfrm>
            <a:off x="7439125" y="3234202"/>
            <a:ext cx="1726875" cy="1909820"/>
            <a:chOff x="6589725" y="3234202"/>
            <a:chExt cx="1726875" cy="1909820"/>
          </a:xfrm>
        </p:grpSpPr>
        <p:sp>
          <p:nvSpPr>
            <p:cNvPr id="309" name="Google Shape;309;p38"/>
            <p:cNvSpPr/>
            <p:nvPr/>
          </p:nvSpPr>
          <p:spPr>
            <a:xfrm flipH="1">
              <a:off x="6677015" y="3234202"/>
              <a:ext cx="1391368" cy="1275294"/>
            </a:xfrm>
            <a:custGeom>
              <a:avLst/>
              <a:gdLst/>
              <a:ahLst/>
              <a:cxnLst/>
              <a:rect l="l" t="t" r="r" b="b"/>
              <a:pathLst>
                <a:path w="50453" h="46244" extrusionOk="0">
                  <a:moveTo>
                    <a:pt x="11681" y="0"/>
                  </a:moveTo>
                  <a:cubicBezTo>
                    <a:pt x="5202" y="0"/>
                    <a:pt x="1" y="5503"/>
                    <a:pt x="415" y="12043"/>
                  </a:cubicBezTo>
                  <a:lnTo>
                    <a:pt x="1817" y="33880"/>
                  </a:lnTo>
                  <a:lnTo>
                    <a:pt x="14724" y="34595"/>
                  </a:lnTo>
                  <a:cubicBezTo>
                    <a:pt x="14238" y="35311"/>
                    <a:pt x="13694" y="36055"/>
                    <a:pt x="13236" y="36684"/>
                  </a:cubicBezTo>
                  <a:cubicBezTo>
                    <a:pt x="12606" y="37543"/>
                    <a:pt x="12320" y="38545"/>
                    <a:pt x="12320" y="39604"/>
                  </a:cubicBezTo>
                  <a:lnTo>
                    <a:pt x="12320" y="39661"/>
                  </a:lnTo>
                  <a:cubicBezTo>
                    <a:pt x="12406" y="42838"/>
                    <a:pt x="15239" y="45757"/>
                    <a:pt x="18388" y="46215"/>
                  </a:cubicBezTo>
                  <a:cubicBezTo>
                    <a:pt x="18731" y="46243"/>
                    <a:pt x="19046" y="46243"/>
                    <a:pt x="19418" y="46243"/>
                  </a:cubicBezTo>
                  <a:cubicBezTo>
                    <a:pt x="22423" y="46243"/>
                    <a:pt x="25428" y="46243"/>
                    <a:pt x="28433" y="46215"/>
                  </a:cubicBezTo>
                  <a:cubicBezTo>
                    <a:pt x="33756" y="46215"/>
                    <a:pt x="39136" y="46186"/>
                    <a:pt x="44460" y="46186"/>
                  </a:cubicBezTo>
                  <a:cubicBezTo>
                    <a:pt x="47465" y="45928"/>
                    <a:pt x="49869" y="43668"/>
                    <a:pt x="50183" y="40806"/>
                  </a:cubicBezTo>
                  <a:cubicBezTo>
                    <a:pt x="50452" y="38626"/>
                    <a:pt x="48673" y="36776"/>
                    <a:pt x="46438" y="36776"/>
                  </a:cubicBezTo>
                  <a:cubicBezTo>
                    <a:pt x="46295" y="36776"/>
                    <a:pt x="46151" y="36783"/>
                    <a:pt x="46005" y="36799"/>
                  </a:cubicBezTo>
                  <a:cubicBezTo>
                    <a:pt x="45880" y="36809"/>
                    <a:pt x="45757" y="36814"/>
                    <a:pt x="45635" y="36814"/>
                  </a:cubicBezTo>
                  <a:cubicBezTo>
                    <a:pt x="43042" y="36814"/>
                    <a:pt x="41111" y="34537"/>
                    <a:pt x="41712" y="32077"/>
                  </a:cubicBezTo>
                  <a:lnTo>
                    <a:pt x="41941" y="30159"/>
                  </a:lnTo>
                  <a:cubicBezTo>
                    <a:pt x="42370" y="26782"/>
                    <a:pt x="39881" y="23863"/>
                    <a:pt x="36475" y="23462"/>
                  </a:cubicBezTo>
                  <a:lnTo>
                    <a:pt x="36503" y="17338"/>
                  </a:lnTo>
                  <a:cubicBezTo>
                    <a:pt x="36589" y="8552"/>
                    <a:pt x="29835" y="1197"/>
                    <a:pt x="21049" y="567"/>
                  </a:cubicBezTo>
                  <a:lnTo>
                    <a:pt x="12406" y="23"/>
                  </a:lnTo>
                  <a:cubicBezTo>
                    <a:pt x="12163" y="8"/>
                    <a:pt x="11921" y="0"/>
                    <a:pt x="116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flipH="1">
              <a:off x="6589725" y="4437928"/>
              <a:ext cx="1726875" cy="706094"/>
            </a:xfrm>
            <a:custGeom>
              <a:avLst/>
              <a:gdLst/>
              <a:ahLst/>
              <a:cxnLst/>
              <a:rect l="l" t="t" r="r" b="b"/>
              <a:pathLst>
                <a:path w="62619" h="25604" extrusionOk="0">
                  <a:moveTo>
                    <a:pt x="21162" y="1"/>
                  </a:moveTo>
                  <a:cubicBezTo>
                    <a:pt x="15425" y="1"/>
                    <a:pt x="10206" y="3350"/>
                    <a:pt x="7813" y="8575"/>
                  </a:cubicBezTo>
                  <a:lnTo>
                    <a:pt x="0" y="25603"/>
                  </a:lnTo>
                  <a:lnTo>
                    <a:pt x="62619" y="25603"/>
                  </a:lnTo>
                  <a:lnTo>
                    <a:pt x="53747" y="9347"/>
                  </a:lnTo>
                  <a:cubicBezTo>
                    <a:pt x="51028" y="4167"/>
                    <a:pt x="45648" y="876"/>
                    <a:pt x="39781" y="876"/>
                  </a:cubicBezTo>
                  <a:lnTo>
                    <a:pt x="21865" y="18"/>
                  </a:lnTo>
                  <a:cubicBezTo>
                    <a:pt x="21630" y="6"/>
                    <a:pt x="21396" y="1"/>
                    <a:pt x="211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p:nvPr/>
          </p:nvSpPr>
          <p:spPr>
            <a:xfrm flipH="1">
              <a:off x="7136674" y="3483937"/>
              <a:ext cx="1024477" cy="1134566"/>
            </a:xfrm>
            <a:custGeom>
              <a:avLst/>
              <a:gdLst/>
              <a:ahLst/>
              <a:cxnLst/>
              <a:rect l="l" t="t" r="r" b="b"/>
              <a:pathLst>
                <a:path w="37149" h="41141" extrusionOk="0">
                  <a:moveTo>
                    <a:pt x="6186" y="0"/>
                  </a:moveTo>
                  <a:cubicBezTo>
                    <a:pt x="5081" y="0"/>
                    <a:pt x="4000" y="761"/>
                    <a:pt x="3893" y="2043"/>
                  </a:cubicBezTo>
                  <a:lnTo>
                    <a:pt x="3893" y="2100"/>
                  </a:lnTo>
                  <a:lnTo>
                    <a:pt x="3206" y="10285"/>
                  </a:lnTo>
                  <a:lnTo>
                    <a:pt x="602" y="13748"/>
                  </a:lnTo>
                  <a:cubicBezTo>
                    <a:pt x="1" y="14549"/>
                    <a:pt x="287" y="15723"/>
                    <a:pt x="1203" y="16152"/>
                  </a:cubicBezTo>
                  <a:lnTo>
                    <a:pt x="2663" y="16839"/>
                  </a:lnTo>
                  <a:lnTo>
                    <a:pt x="2748" y="16925"/>
                  </a:lnTo>
                  <a:cubicBezTo>
                    <a:pt x="2663" y="17841"/>
                    <a:pt x="2949" y="22277"/>
                    <a:pt x="2949" y="22277"/>
                  </a:cubicBezTo>
                  <a:cubicBezTo>
                    <a:pt x="2660" y="25637"/>
                    <a:pt x="4707" y="27914"/>
                    <a:pt x="7875" y="27914"/>
                  </a:cubicBezTo>
                  <a:cubicBezTo>
                    <a:pt x="8161" y="27914"/>
                    <a:pt x="8456" y="27895"/>
                    <a:pt x="8758" y="27857"/>
                  </a:cubicBezTo>
                  <a:lnTo>
                    <a:pt x="13509" y="27285"/>
                  </a:lnTo>
                  <a:cubicBezTo>
                    <a:pt x="14797" y="28315"/>
                    <a:pt x="15513" y="29918"/>
                    <a:pt x="15369" y="31607"/>
                  </a:cubicBezTo>
                  <a:lnTo>
                    <a:pt x="15055" y="37159"/>
                  </a:lnTo>
                  <a:cubicBezTo>
                    <a:pt x="14930" y="39357"/>
                    <a:pt x="16701" y="41140"/>
                    <a:pt x="18790" y="41140"/>
                  </a:cubicBezTo>
                  <a:cubicBezTo>
                    <a:pt x="19095" y="41140"/>
                    <a:pt x="19406" y="41102"/>
                    <a:pt x="19720" y="41022"/>
                  </a:cubicBezTo>
                  <a:lnTo>
                    <a:pt x="37149" y="36500"/>
                  </a:lnTo>
                  <a:cubicBezTo>
                    <a:pt x="34401" y="34955"/>
                    <a:pt x="32226" y="32522"/>
                    <a:pt x="31081" y="29632"/>
                  </a:cubicBezTo>
                  <a:cubicBezTo>
                    <a:pt x="28391" y="29632"/>
                    <a:pt x="25730" y="29660"/>
                    <a:pt x="23068" y="29660"/>
                  </a:cubicBezTo>
                  <a:cubicBezTo>
                    <a:pt x="22938" y="29672"/>
                    <a:pt x="22817" y="29679"/>
                    <a:pt x="22704" y="29679"/>
                  </a:cubicBezTo>
                  <a:cubicBezTo>
                    <a:pt x="22545" y="29679"/>
                    <a:pt x="22401" y="29665"/>
                    <a:pt x="22267" y="29632"/>
                  </a:cubicBezTo>
                  <a:cubicBezTo>
                    <a:pt x="19519" y="29260"/>
                    <a:pt x="17058" y="26713"/>
                    <a:pt x="16972" y="23908"/>
                  </a:cubicBezTo>
                  <a:lnTo>
                    <a:pt x="16972" y="23851"/>
                  </a:lnTo>
                  <a:cubicBezTo>
                    <a:pt x="16944" y="22963"/>
                    <a:pt x="17230" y="22048"/>
                    <a:pt x="17773" y="21304"/>
                  </a:cubicBezTo>
                  <a:cubicBezTo>
                    <a:pt x="18346" y="20531"/>
                    <a:pt x="19090" y="19443"/>
                    <a:pt x="19662" y="18613"/>
                  </a:cubicBezTo>
                  <a:cubicBezTo>
                    <a:pt x="20235" y="17841"/>
                    <a:pt x="20521" y="16868"/>
                    <a:pt x="20521" y="15895"/>
                  </a:cubicBezTo>
                  <a:lnTo>
                    <a:pt x="20521" y="15837"/>
                  </a:lnTo>
                  <a:cubicBezTo>
                    <a:pt x="20521" y="13405"/>
                    <a:pt x="18832" y="11287"/>
                    <a:pt x="16371" y="10657"/>
                  </a:cubicBezTo>
                  <a:cubicBezTo>
                    <a:pt x="16185" y="10672"/>
                    <a:pt x="16001" y="10679"/>
                    <a:pt x="15818" y="10679"/>
                  </a:cubicBezTo>
                  <a:cubicBezTo>
                    <a:pt x="12475" y="10679"/>
                    <a:pt x="9631" y="8247"/>
                    <a:pt x="9359" y="4991"/>
                  </a:cubicBezTo>
                  <a:cubicBezTo>
                    <a:pt x="9359" y="4991"/>
                    <a:pt x="9331" y="4704"/>
                    <a:pt x="9302" y="4247"/>
                  </a:cubicBezTo>
                  <a:cubicBezTo>
                    <a:pt x="9188" y="2987"/>
                    <a:pt x="8730" y="1871"/>
                    <a:pt x="8014" y="898"/>
                  </a:cubicBezTo>
                  <a:cubicBezTo>
                    <a:pt x="7538" y="281"/>
                    <a:pt x="6858" y="0"/>
                    <a:pt x="6186" y="0"/>
                  </a:cubicBezTo>
                  <a:close/>
                </a:path>
              </a:pathLst>
            </a:custGeom>
            <a:solidFill>
              <a:srgbClr val="F4D8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descr="A diagram of a model&#10;&#10;Description automatically generated">
            <a:extLst>
              <a:ext uri="{FF2B5EF4-FFF2-40B4-BE49-F238E27FC236}">
                <a16:creationId xmlns:a16="http://schemas.microsoft.com/office/drawing/2014/main" id="{978DC05E-BD40-7FC6-FF15-620B902E01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113" y="428504"/>
            <a:ext cx="6193380" cy="3959968"/>
          </a:xfrm>
          <a:prstGeom prst="rect">
            <a:avLst/>
          </a:prstGeom>
        </p:spPr>
      </p:pic>
    </p:spTree>
    <p:extLst>
      <p:ext uri="{BB962C8B-B14F-4D97-AF65-F5344CB8AC3E}">
        <p14:creationId xmlns:p14="http://schemas.microsoft.com/office/powerpoint/2010/main" val="3171425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44"/>
          <p:cNvSpPr txBox="1">
            <a:spLocks noGrp="1"/>
          </p:cNvSpPr>
          <p:nvPr>
            <p:ph type="title"/>
          </p:nvPr>
        </p:nvSpPr>
        <p:spPr>
          <a:xfrm>
            <a:off x="636812" y="1500414"/>
            <a:ext cx="4268701" cy="287574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HOW TO COLLECT   DATA ?</a:t>
            </a:r>
            <a:endParaRPr dirty="0">
              <a:latin typeface="Times New Roman" panose="02020603050405020304" pitchFamily="18" charset="0"/>
              <a:cs typeface="Times New Roman" panose="02020603050405020304" pitchFamily="18" charset="0"/>
            </a:endParaRPr>
          </a:p>
        </p:txBody>
      </p:sp>
      <p:grpSp>
        <p:nvGrpSpPr>
          <p:cNvPr id="399" name="Google Shape;399;p44"/>
          <p:cNvGrpSpPr/>
          <p:nvPr/>
        </p:nvGrpSpPr>
        <p:grpSpPr>
          <a:xfrm>
            <a:off x="6043125" y="1675700"/>
            <a:ext cx="2085650" cy="2672421"/>
            <a:chOff x="6043125" y="2170925"/>
            <a:chExt cx="2085650" cy="2672421"/>
          </a:xfrm>
        </p:grpSpPr>
        <p:sp>
          <p:nvSpPr>
            <p:cNvPr id="400" name="Google Shape;400;p44"/>
            <p:cNvSpPr/>
            <p:nvPr/>
          </p:nvSpPr>
          <p:spPr>
            <a:xfrm>
              <a:off x="6667025" y="2170925"/>
              <a:ext cx="1032475" cy="885075"/>
            </a:xfrm>
            <a:custGeom>
              <a:avLst/>
              <a:gdLst/>
              <a:ahLst/>
              <a:cxnLst/>
              <a:rect l="l" t="t" r="r" b="b"/>
              <a:pathLst>
                <a:path w="41299" h="35403" extrusionOk="0">
                  <a:moveTo>
                    <a:pt x="23848" y="862"/>
                  </a:moveTo>
                  <a:cubicBezTo>
                    <a:pt x="24528" y="862"/>
                    <a:pt x="25195" y="1018"/>
                    <a:pt x="25815" y="1317"/>
                  </a:cubicBezTo>
                  <a:cubicBezTo>
                    <a:pt x="25415" y="1346"/>
                    <a:pt x="25014" y="1432"/>
                    <a:pt x="24671" y="1489"/>
                  </a:cubicBezTo>
                  <a:cubicBezTo>
                    <a:pt x="24155" y="1289"/>
                    <a:pt x="23669" y="1088"/>
                    <a:pt x="23154" y="916"/>
                  </a:cubicBezTo>
                  <a:cubicBezTo>
                    <a:pt x="23386" y="880"/>
                    <a:pt x="23617" y="862"/>
                    <a:pt x="23848" y="862"/>
                  </a:cubicBezTo>
                  <a:close/>
                  <a:moveTo>
                    <a:pt x="17659" y="1"/>
                  </a:moveTo>
                  <a:cubicBezTo>
                    <a:pt x="7928" y="1"/>
                    <a:pt x="1" y="7900"/>
                    <a:pt x="1" y="17630"/>
                  </a:cubicBezTo>
                  <a:cubicBezTo>
                    <a:pt x="1" y="27046"/>
                    <a:pt x="7385" y="34716"/>
                    <a:pt x="16686" y="35231"/>
                  </a:cubicBezTo>
                  <a:lnTo>
                    <a:pt x="16686" y="35403"/>
                  </a:lnTo>
                  <a:cubicBezTo>
                    <a:pt x="16743" y="35374"/>
                    <a:pt x="16857" y="35288"/>
                    <a:pt x="16972" y="35260"/>
                  </a:cubicBezTo>
                  <a:lnTo>
                    <a:pt x="17659" y="35260"/>
                  </a:lnTo>
                  <a:cubicBezTo>
                    <a:pt x="27389" y="35260"/>
                    <a:pt x="35288" y="27361"/>
                    <a:pt x="35288" y="17630"/>
                  </a:cubicBezTo>
                  <a:cubicBezTo>
                    <a:pt x="35288" y="14682"/>
                    <a:pt x="34573" y="11935"/>
                    <a:pt x="33314" y="9502"/>
                  </a:cubicBezTo>
                  <a:lnTo>
                    <a:pt x="33314" y="9502"/>
                  </a:lnTo>
                  <a:cubicBezTo>
                    <a:pt x="33635" y="9567"/>
                    <a:pt x="33974" y="9599"/>
                    <a:pt x="34328" y="9599"/>
                  </a:cubicBezTo>
                  <a:cubicBezTo>
                    <a:pt x="34446" y="9599"/>
                    <a:pt x="34566" y="9595"/>
                    <a:pt x="34687" y="9588"/>
                  </a:cubicBezTo>
                  <a:cubicBezTo>
                    <a:pt x="34687" y="9588"/>
                    <a:pt x="34916" y="9531"/>
                    <a:pt x="35345" y="9531"/>
                  </a:cubicBezTo>
                  <a:cubicBezTo>
                    <a:pt x="35453" y="9526"/>
                    <a:pt x="35561" y="9523"/>
                    <a:pt x="35668" y="9523"/>
                  </a:cubicBezTo>
                  <a:cubicBezTo>
                    <a:pt x="36723" y="9523"/>
                    <a:pt x="37725" y="9776"/>
                    <a:pt x="38608" y="10218"/>
                  </a:cubicBezTo>
                  <a:cubicBezTo>
                    <a:pt x="39581" y="10733"/>
                    <a:pt x="40411" y="11506"/>
                    <a:pt x="40983" y="12450"/>
                  </a:cubicBezTo>
                  <a:cubicBezTo>
                    <a:pt x="41184" y="11649"/>
                    <a:pt x="41298" y="10790"/>
                    <a:pt x="41270" y="9932"/>
                  </a:cubicBezTo>
                  <a:lnTo>
                    <a:pt x="41298" y="9187"/>
                  </a:lnTo>
                  <a:cubicBezTo>
                    <a:pt x="41189" y="4146"/>
                    <a:pt x="37058" y="142"/>
                    <a:pt x="32091" y="142"/>
                  </a:cubicBezTo>
                  <a:cubicBezTo>
                    <a:pt x="31842" y="142"/>
                    <a:pt x="31591" y="152"/>
                    <a:pt x="31339" y="172"/>
                  </a:cubicBezTo>
                  <a:lnTo>
                    <a:pt x="22953" y="802"/>
                  </a:lnTo>
                  <a:cubicBezTo>
                    <a:pt x="21265" y="287"/>
                    <a:pt x="19519" y="1"/>
                    <a:pt x="176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1" name="Google Shape;401;p44"/>
            <p:cNvSpPr/>
            <p:nvPr/>
          </p:nvSpPr>
          <p:spPr>
            <a:xfrm>
              <a:off x="6043125" y="3222750"/>
              <a:ext cx="2085650" cy="1620596"/>
            </a:xfrm>
            <a:custGeom>
              <a:avLst/>
              <a:gdLst/>
              <a:ahLst/>
              <a:cxnLst/>
              <a:rect l="l" t="t" r="r" b="b"/>
              <a:pathLst>
                <a:path w="83426" h="43213" extrusionOk="0">
                  <a:moveTo>
                    <a:pt x="55191" y="1"/>
                  </a:moveTo>
                  <a:cubicBezTo>
                    <a:pt x="54892" y="1"/>
                    <a:pt x="54592" y="9"/>
                    <a:pt x="54291" y="27"/>
                  </a:cubicBezTo>
                  <a:lnTo>
                    <a:pt x="30394" y="1457"/>
                  </a:lnTo>
                  <a:cubicBezTo>
                    <a:pt x="22610" y="1457"/>
                    <a:pt x="15427" y="6952"/>
                    <a:pt x="11792" y="15738"/>
                  </a:cubicBezTo>
                  <a:lnTo>
                    <a:pt x="1" y="43213"/>
                  </a:lnTo>
                  <a:lnTo>
                    <a:pt x="83426" y="43213"/>
                  </a:lnTo>
                  <a:lnTo>
                    <a:pt x="73037" y="14479"/>
                  </a:lnTo>
                  <a:cubicBezTo>
                    <a:pt x="69842" y="5584"/>
                    <a:pt x="62831" y="1"/>
                    <a:pt x="551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2" name="Google Shape;402;p44"/>
            <p:cNvSpPr/>
            <p:nvPr/>
          </p:nvSpPr>
          <p:spPr>
            <a:xfrm>
              <a:off x="6802250" y="2279675"/>
              <a:ext cx="926575" cy="1106975"/>
            </a:xfrm>
            <a:custGeom>
              <a:avLst/>
              <a:gdLst/>
              <a:ahLst/>
              <a:cxnLst/>
              <a:rect l="l" t="t" r="r" b="b"/>
              <a:pathLst>
                <a:path w="37063" h="44279" extrusionOk="0">
                  <a:moveTo>
                    <a:pt x="23068" y="1"/>
                  </a:moveTo>
                  <a:cubicBezTo>
                    <a:pt x="22410" y="1031"/>
                    <a:pt x="22038" y="2290"/>
                    <a:pt x="22038" y="3578"/>
                  </a:cubicBezTo>
                  <a:lnTo>
                    <a:pt x="22038" y="4351"/>
                  </a:lnTo>
                  <a:cubicBezTo>
                    <a:pt x="22038" y="7986"/>
                    <a:pt x="18975" y="10905"/>
                    <a:pt x="15169" y="10905"/>
                  </a:cubicBezTo>
                  <a:cubicBezTo>
                    <a:pt x="14768" y="11048"/>
                    <a:pt x="14425" y="11220"/>
                    <a:pt x="14053" y="11448"/>
                  </a:cubicBezTo>
                  <a:lnTo>
                    <a:pt x="14139" y="21580"/>
                  </a:lnTo>
                  <a:lnTo>
                    <a:pt x="14682" y="22209"/>
                  </a:lnTo>
                  <a:cubicBezTo>
                    <a:pt x="15283" y="22953"/>
                    <a:pt x="15627" y="23869"/>
                    <a:pt x="15713" y="24785"/>
                  </a:cubicBezTo>
                  <a:lnTo>
                    <a:pt x="15713" y="24871"/>
                  </a:lnTo>
                  <a:cubicBezTo>
                    <a:pt x="15856" y="27075"/>
                    <a:pt x="14682" y="29192"/>
                    <a:pt x="12679" y="30337"/>
                  </a:cubicBezTo>
                  <a:cubicBezTo>
                    <a:pt x="12135" y="30652"/>
                    <a:pt x="11620" y="30910"/>
                    <a:pt x="11305" y="31110"/>
                  </a:cubicBezTo>
                  <a:lnTo>
                    <a:pt x="7270" y="25243"/>
                  </a:lnTo>
                  <a:lnTo>
                    <a:pt x="7270" y="25243"/>
                  </a:lnTo>
                  <a:cubicBezTo>
                    <a:pt x="7413" y="27590"/>
                    <a:pt x="7041" y="30022"/>
                    <a:pt x="6268" y="32255"/>
                  </a:cubicBezTo>
                  <a:cubicBezTo>
                    <a:pt x="5152" y="35431"/>
                    <a:pt x="2891" y="38036"/>
                    <a:pt x="1" y="39638"/>
                  </a:cubicBezTo>
                  <a:lnTo>
                    <a:pt x="17430" y="44160"/>
                  </a:lnTo>
                  <a:cubicBezTo>
                    <a:pt x="17743" y="44240"/>
                    <a:pt x="18055" y="44278"/>
                    <a:pt x="18361" y="44278"/>
                  </a:cubicBezTo>
                  <a:cubicBezTo>
                    <a:pt x="20455" y="44278"/>
                    <a:pt x="22248" y="42495"/>
                    <a:pt x="22123" y="40297"/>
                  </a:cubicBezTo>
                  <a:lnTo>
                    <a:pt x="21780" y="34745"/>
                  </a:lnTo>
                  <a:cubicBezTo>
                    <a:pt x="21637" y="33056"/>
                    <a:pt x="22352" y="31425"/>
                    <a:pt x="23640" y="30423"/>
                  </a:cubicBezTo>
                  <a:lnTo>
                    <a:pt x="28420" y="30995"/>
                  </a:lnTo>
                  <a:cubicBezTo>
                    <a:pt x="28742" y="31036"/>
                    <a:pt x="29056" y="31056"/>
                    <a:pt x="29360" y="31056"/>
                  </a:cubicBezTo>
                  <a:cubicBezTo>
                    <a:pt x="32488" y="31056"/>
                    <a:pt x="34605" y="28951"/>
                    <a:pt x="34344" y="25586"/>
                  </a:cubicBezTo>
                  <a:lnTo>
                    <a:pt x="34516" y="19977"/>
                  </a:lnTo>
                  <a:lnTo>
                    <a:pt x="36004" y="19290"/>
                  </a:lnTo>
                  <a:cubicBezTo>
                    <a:pt x="36776" y="18861"/>
                    <a:pt x="37063" y="17716"/>
                    <a:pt x="36462" y="16886"/>
                  </a:cubicBezTo>
                  <a:lnTo>
                    <a:pt x="33857" y="13423"/>
                  </a:lnTo>
                  <a:lnTo>
                    <a:pt x="33199" y="5954"/>
                  </a:lnTo>
                  <a:cubicBezTo>
                    <a:pt x="32378" y="5495"/>
                    <a:pt x="31476" y="5240"/>
                    <a:pt x="30493" y="5240"/>
                  </a:cubicBezTo>
                  <a:cubicBezTo>
                    <a:pt x="30310" y="5240"/>
                    <a:pt x="30125" y="5249"/>
                    <a:pt x="29936" y="5267"/>
                  </a:cubicBezTo>
                  <a:cubicBezTo>
                    <a:pt x="29507" y="5295"/>
                    <a:pt x="29278" y="5295"/>
                    <a:pt x="29278" y="5295"/>
                  </a:cubicBezTo>
                  <a:cubicBezTo>
                    <a:pt x="29154" y="5303"/>
                    <a:pt x="29030" y="5307"/>
                    <a:pt x="28906" y="5307"/>
                  </a:cubicBezTo>
                  <a:cubicBezTo>
                    <a:pt x="25972" y="5307"/>
                    <a:pt x="23452" y="3049"/>
                    <a:pt x="23068" y="1"/>
                  </a:cubicBezTo>
                  <a:close/>
                </a:path>
              </a:pathLst>
            </a:custGeom>
            <a:solidFill>
              <a:srgbClr val="EDC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403" name="Google Shape;403;p44"/>
          <p:cNvGrpSpPr/>
          <p:nvPr/>
        </p:nvGrpSpPr>
        <p:grpSpPr>
          <a:xfrm>
            <a:off x="4820788" y="2207278"/>
            <a:ext cx="3195350" cy="2937650"/>
            <a:chOff x="4436300" y="2205850"/>
            <a:chExt cx="3195350" cy="2937650"/>
          </a:xfrm>
        </p:grpSpPr>
        <p:sp>
          <p:nvSpPr>
            <p:cNvPr id="404" name="Google Shape;404;p44"/>
            <p:cNvSpPr/>
            <p:nvPr/>
          </p:nvSpPr>
          <p:spPr>
            <a:xfrm>
              <a:off x="5475575" y="2205850"/>
              <a:ext cx="1290075" cy="1348575"/>
            </a:xfrm>
            <a:custGeom>
              <a:avLst/>
              <a:gdLst/>
              <a:ahLst/>
              <a:cxnLst/>
              <a:rect l="l" t="t" r="r" b="b"/>
              <a:pathLst>
                <a:path w="51603" h="53943" extrusionOk="0">
                  <a:moveTo>
                    <a:pt x="11677" y="1"/>
                  </a:moveTo>
                  <a:cubicBezTo>
                    <a:pt x="5199" y="1"/>
                    <a:pt x="0" y="5477"/>
                    <a:pt x="414" y="12044"/>
                  </a:cubicBezTo>
                  <a:lnTo>
                    <a:pt x="1816" y="33852"/>
                  </a:lnTo>
                  <a:lnTo>
                    <a:pt x="20533" y="34882"/>
                  </a:lnTo>
                  <a:cubicBezTo>
                    <a:pt x="21564" y="35712"/>
                    <a:pt x="22766" y="36227"/>
                    <a:pt x="23968" y="36227"/>
                  </a:cubicBezTo>
                  <a:cubicBezTo>
                    <a:pt x="24197" y="36227"/>
                    <a:pt x="24425" y="36170"/>
                    <a:pt x="24683" y="36113"/>
                  </a:cubicBezTo>
                  <a:cubicBezTo>
                    <a:pt x="25570" y="37115"/>
                    <a:pt x="26114" y="38460"/>
                    <a:pt x="26143" y="39891"/>
                  </a:cubicBezTo>
                  <a:lnTo>
                    <a:pt x="26143" y="39976"/>
                  </a:lnTo>
                  <a:cubicBezTo>
                    <a:pt x="26143" y="40949"/>
                    <a:pt x="25885" y="41865"/>
                    <a:pt x="25427" y="42695"/>
                  </a:cubicBezTo>
                  <a:cubicBezTo>
                    <a:pt x="24969" y="43468"/>
                    <a:pt x="24311" y="44556"/>
                    <a:pt x="23853" y="45328"/>
                  </a:cubicBezTo>
                  <a:cubicBezTo>
                    <a:pt x="23424" y="46101"/>
                    <a:pt x="23195" y="46960"/>
                    <a:pt x="23195" y="47847"/>
                  </a:cubicBezTo>
                  <a:lnTo>
                    <a:pt x="23195" y="47904"/>
                  </a:lnTo>
                  <a:cubicBezTo>
                    <a:pt x="23309" y="50680"/>
                    <a:pt x="25427" y="53256"/>
                    <a:pt x="27774" y="53685"/>
                  </a:cubicBezTo>
                  <a:cubicBezTo>
                    <a:pt x="28031" y="53714"/>
                    <a:pt x="28289" y="53714"/>
                    <a:pt x="28547" y="53714"/>
                  </a:cubicBezTo>
                  <a:lnTo>
                    <a:pt x="47206" y="53943"/>
                  </a:lnTo>
                  <a:cubicBezTo>
                    <a:pt x="49439" y="53742"/>
                    <a:pt x="51213" y="51796"/>
                    <a:pt x="51385" y="49306"/>
                  </a:cubicBezTo>
                  <a:cubicBezTo>
                    <a:pt x="51603" y="47452"/>
                    <a:pt x="50210" y="45831"/>
                    <a:pt x="48543" y="45831"/>
                  </a:cubicBezTo>
                  <a:cubicBezTo>
                    <a:pt x="48461" y="45831"/>
                    <a:pt x="48377" y="45835"/>
                    <a:pt x="48294" y="45843"/>
                  </a:cubicBezTo>
                  <a:cubicBezTo>
                    <a:pt x="48214" y="45850"/>
                    <a:pt x="48135" y="45853"/>
                    <a:pt x="48057" y="45853"/>
                  </a:cubicBezTo>
                  <a:cubicBezTo>
                    <a:pt x="46110" y="45853"/>
                    <a:pt x="44619" y="43840"/>
                    <a:pt x="45031" y="41694"/>
                  </a:cubicBezTo>
                  <a:lnTo>
                    <a:pt x="45174" y="40005"/>
                  </a:lnTo>
                  <a:cubicBezTo>
                    <a:pt x="45232" y="39290"/>
                    <a:pt x="45174" y="38574"/>
                    <a:pt x="45003" y="37944"/>
                  </a:cubicBezTo>
                  <a:cubicBezTo>
                    <a:pt x="45861" y="37172"/>
                    <a:pt x="46519" y="36027"/>
                    <a:pt x="46863" y="34253"/>
                  </a:cubicBezTo>
                  <a:cubicBezTo>
                    <a:pt x="47807" y="28958"/>
                    <a:pt x="44287" y="24551"/>
                    <a:pt x="42456" y="24408"/>
                  </a:cubicBezTo>
                  <a:cubicBezTo>
                    <a:pt x="40481" y="24264"/>
                    <a:pt x="38449" y="23263"/>
                    <a:pt x="38449" y="20973"/>
                  </a:cubicBezTo>
                  <a:lnTo>
                    <a:pt x="38277" y="19285"/>
                  </a:lnTo>
                  <a:cubicBezTo>
                    <a:pt x="38134" y="17825"/>
                    <a:pt x="37419" y="16537"/>
                    <a:pt x="36446" y="15650"/>
                  </a:cubicBezTo>
                  <a:cubicBezTo>
                    <a:pt x="35701" y="7637"/>
                    <a:pt x="29262" y="1169"/>
                    <a:pt x="21048" y="539"/>
                  </a:cubicBezTo>
                  <a:lnTo>
                    <a:pt x="12405" y="24"/>
                  </a:lnTo>
                  <a:cubicBezTo>
                    <a:pt x="12161" y="9"/>
                    <a:pt x="11918" y="1"/>
                    <a:pt x="11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sp>
          <p:nvSpPr>
            <p:cNvPr id="405" name="Google Shape;405;p44"/>
            <p:cNvSpPr/>
            <p:nvPr/>
          </p:nvSpPr>
          <p:spPr>
            <a:xfrm>
              <a:off x="4436300" y="3297825"/>
              <a:ext cx="3195350" cy="1845675"/>
            </a:xfrm>
            <a:custGeom>
              <a:avLst/>
              <a:gdLst/>
              <a:ahLst/>
              <a:cxnLst/>
              <a:rect l="l" t="t" r="r" b="b"/>
              <a:pathLst>
                <a:path w="127814" h="73827" extrusionOk="0">
                  <a:moveTo>
                    <a:pt x="43162" y="1"/>
                  </a:moveTo>
                  <a:cubicBezTo>
                    <a:pt x="31478" y="1"/>
                    <a:pt x="20756" y="9607"/>
                    <a:pt x="15884" y="24745"/>
                  </a:cubicBezTo>
                  <a:lnTo>
                    <a:pt x="1" y="73827"/>
                  </a:lnTo>
                  <a:lnTo>
                    <a:pt x="127814" y="73827"/>
                  </a:lnTo>
                  <a:lnTo>
                    <a:pt x="109669" y="26920"/>
                  </a:lnTo>
                  <a:cubicBezTo>
                    <a:pt x="104117" y="11924"/>
                    <a:pt x="93156" y="2536"/>
                    <a:pt x="81165" y="2536"/>
                  </a:cubicBezTo>
                  <a:lnTo>
                    <a:pt x="44561" y="47"/>
                  </a:lnTo>
                  <a:cubicBezTo>
                    <a:pt x="44093" y="16"/>
                    <a:pt x="43627" y="1"/>
                    <a:pt x="43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Times New Roman" panose="02020603050405020304" pitchFamily="18" charset="0"/>
                <a:cs typeface="Times New Roman" panose="02020603050405020304" pitchFamily="18" charset="0"/>
              </a:endParaRPr>
            </a:p>
          </p:txBody>
        </p:sp>
        <p:sp>
          <p:nvSpPr>
            <p:cNvPr id="406" name="Google Shape;406;p44"/>
            <p:cNvSpPr/>
            <p:nvPr/>
          </p:nvSpPr>
          <p:spPr>
            <a:xfrm>
              <a:off x="5390750" y="2422800"/>
              <a:ext cx="929425" cy="1041575"/>
            </a:xfrm>
            <a:custGeom>
              <a:avLst/>
              <a:gdLst/>
              <a:ahLst/>
              <a:cxnLst/>
              <a:rect l="l" t="t" r="r" b="b"/>
              <a:pathLst>
                <a:path w="37177" h="41663" extrusionOk="0">
                  <a:moveTo>
                    <a:pt x="4698" y="0"/>
                  </a:moveTo>
                  <a:cubicBezTo>
                    <a:pt x="4646" y="0"/>
                    <a:pt x="4000" y="1477"/>
                    <a:pt x="3921" y="2622"/>
                  </a:cubicBezTo>
                  <a:lnTo>
                    <a:pt x="3235" y="10807"/>
                  </a:lnTo>
                  <a:lnTo>
                    <a:pt x="630" y="14270"/>
                  </a:lnTo>
                  <a:cubicBezTo>
                    <a:pt x="1" y="15043"/>
                    <a:pt x="287" y="16245"/>
                    <a:pt x="1231" y="16674"/>
                  </a:cubicBezTo>
                  <a:lnTo>
                    <a:pt x="2691" y="17332"/>
                  </a:lnTo>
                  <a:lnTo>
                    <a:pt x="2777" y="17447"/>
                  </a:lnTo>
                  <a:cubicBezTo>
                    <a:pt x="2948" y="18448"/>
                    <a:pt x="2977" y="22398"/>
                    <a:pt x="2977" y="22398"/>
                  </a:cubicBezTo>
                  <a:cubicBezTo>
                    <a:pt x="2924" y="25756"/>
                    <a:pt x="4831" y="28395"/>
                    <a:pt x="8053" y="28395"/>
                  </a:cubicBezTo>
                  <a:cubicBezTo>
                    <a:pt x="8290" y="28395"/>
                    <a:pt x="8535" y="28380"/>
                    <a:pt x="8787" y="28351"/>
                  </a:cubicBezTo>
                  <a:lnTo>
                    <a:pt x="13538" y="27778"/>
                  </a:lnTo>
                  <a:cubicBezTo>
                    <a:pt x="14825" y="28837"/>
                    <a:pt x="15541" y="30440"/>
                    <a:pt x="15398" y="32128"/>
                  </a:cubicBezTo>
                  <a:lnTo>
                    <a:pt x="15083" y="37652"/>
                  </a:lnTo>
                  <a:cubicBezTo>
                    <a:pt x="14958" y="39875"/>
                    <a:pt x="16730" y="41662"/>
                    <a:pt x="18819" y="41662"/>
                  </a:cubicBezTo>
                  <a:cubicBezTo>
                    <a:pt x="19124" y="41662"/>
                    <a:pt x="19435" y="41624"/>
                    <a:pt x="19748" y="41544"/>
                  </a:cubicBezTo>
                  <a:lnTo>
                    <a:pt x="37177" y="37022"/>
                  </a:lnTo>
                  <a:cubicBezTo>
                    <a:pt x="34286" y="35420"/>
                    <a:pt x="32025" y="32787"/>
                    <a:pt x="30909" y="29639"/>
                  </a:cubicBezTo>
                  <a:cubicBezTo>
                    <a:pt x="30680" y="28923"/>
                    <a:pt x="30451" y="28179"/>
                    <a:pt x="30280" y="27406"/>
                  </a:cubicBezTo>
                  <a:cubicBezTo>
                    <a:pt x="29981" y="27358"/>
                    <a:pt x="29687" y="27336"/>
                    <a:pt x="29392" y="27336"/>
                  </a:cubicBezTo>
                  <a:cubicBezTo>
                    <a:pt x="28981" y="27336"/>
                    <a:pt x="28567" y="27380"/>
                    <a:pt x="28133" y="27463"/>
                  </a:cubicBezTo>
                  <a:cubicBezTo>
                    <a:pt x="27876" y="27521"/>
                    <a:pt x="27647" y="27578"/>
                    <a:pt x="27389" y="27578"/>
                  </a:cubicBezTo>
                  <a:cubicBezTo>
                    <a:pt x="27373" y="27578"/>
                    <a:pt x="27357" y="27578"/>
                    <a:pt x="27340" y="27578"/>
                  </a:cubicBezTo>
                  <a:cubicBezTo>
                    <a:pt x="24978" y="27578"/>
                    <a:pt x="22405" y="25527"/>
                    <a:pt x="21780" y="22827"/>
                  </a:cubicBezTo>
                  <a:lnTo>
                    <a:pt x="21780" y="22741"/>
                  </a:lnTo>
                  <a:cubicBezTo>
                    <a:pt x="21551" y="21883"/>
                    <a:pt x="21580" y="20967"/>
                    <a:pt x="21866" y="20166"/>
                  </a:cubicBezTo>
                  <a:cubicBezTo>
                    <a:pt x="22181" y="19307"/>
                    <a:pt x="22581" y="18134"/>
                    <a:pt x="22896" y="17275"/>
                  </a:cubicBezTo>
                  <a:cubicBezTo>
                    <a:pt x="23239" y="16416"/>
                    <a:pt x="23268" y="15443"/>
                    <a:pt x="23039" y="14499"/>
                  </a:cubicBezTo>
                  <a:lnTo>
                    <a:pt x="23039" y="14413"/>
                  </a:lnTo>
                  <a:cubicBezTo>
                    <a:pt x="22553" y="12066"/>
                    <a:pt x="20692" y="10263"/>
                    <a:pt x="18460" y="10006"/>
                  </a:cubicBezTo>
                  <a:cubicBezTo>
                    <a:pt x="17994" y="10143"/>
                    <a:pt x="17521" y="10208"/>
                    <a:pt x="17052" y="10208"/>
                  </a:cubicBezTo>
                  <a:cubicBezTo>
                    <a:pt x="14582" y="10208"/>
                    <a:pt x="12209" y="8393"/>
                    <a:pt x="11391" y="5627"/>
                  </a:cubicBezTo>
                  <a:cubicBezTo>
                    <a:pt x="11391" y="5627"/>
                    <a:pt x="11305" y="5312"/>
                    <a:pt x="11162" y="4912"/>
                  </a:cubicBezTo>
                  <a:cubicBezTo>
                    <a:pt x="10326" y="1972"/>
                    <a:pt x="7839" y="24"/>
                    <a:pt x="5184" y="24"/>
                  </a:cubicBezTo>
                  <a:cubicBezTo>
                    <a:pt x="5021" y="24"/>
                    <a:pt x="4858" y="31"/>
                    <a:pt x="4694" y="46"/>
                  </a:cubicBezTo>
                  <a:cubicBezTo>
                    <a:pt x="4702" y="15"/>
                    <a:pt x="4703" y="0"/>
                    <a:pt x="4698" y="0"/>
                  </a:cubicBezTo>
                  <a:close/>
                </a:path>
              </a:pathLst>
            </a:custGeom>
            <a:solidFill>
              <a:srgbClr val="623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grpSp>
        <p:nvGrpSpPr>
          <p:cNvPr id="407" name="Google Shape;407;p44"/>
          <p:cNvGrpSpPr/>
          <p:nvPr/>
        </p:nvGrpSpPr>
        <p:grpSpPr>
          <a:xfrm>
            <a:off x="6802250" y="2879550"/>
            <a:ext cx="1996925" cy="2349125"/>
            <a:chOff x="6802250" y="2879550"/>
            <a:chExt cx="1996925" cy="2349125"/>
          </a:xfrm>
        </p:grpSpPr>
        <p:sp>
          <p:nvSpPr>
            <p:cNvPr id="408" name="Google Shape;408;p44"/>
            <p:cNvSpPr/>
            <p:nvPr/>
          </p:nvSpPr>
          <p:spPr>
            <a:xfrm>
              <a:off x="7210125" y="2879550"/>
              <a:ext cx="1046025" cy="885250"/>
            </a:xfrm>
            <a:custGeom>
              <a:avLst/>
              <a:gdLst/>
              <a:ahLst/>
              <a:cxnLst/>
              <a:rect l="l" t="t" r="r" b="b"/>
              <a:pathLst>
                <a:path w="41841" h="35410" extrusionOk="0">
                  <a:moveTo>
                    <a:pt x="13611" y="1"/>
                  </a:moveTo>
                  <a:cubicBezTo>
                    <a:pt x="4672" y="1"/>
                    <a:pt x="1" y="10833"/>
                    <a:pt x="6181" y="17465"/>
                  </a:cubicBezTo>
                  <a:lnTo>
                    <a:pt x="15768" y="27739"/>
                  </a:lnTo>
                  <a:lnTo>
                    <a:pt x="31051" y="35409"/>
                  </a:lnTo>
                  <a:lnTo>
                    <a:pt x="36689" y="24276"/>
                  </a:lnTo>
                  <a:cubicBezTo>
                    <a:pt x="41840" y="14088"/>
                    <a:pt x="35258" y="1724"/>
                    <a:pt x="23867" y="608"/>
                  </a:cubicBezTo>
                  <a:cubicBezTo>
                    <a:pt x="23724" y="608"/>
                    <a:pt x="23581" y="580"/>
                    <a:pt x="23438" y="580"/>
                  </a:cubicBezTo>
                  <a:lnTo>
                    <a:pt x="14337" y="7"/>
                  </a:lnTo>
                  <a:lnTo>
                    <a:pt x="13994" y="7"/>
                  </a:lnTo>
                  <a:cubicBezTo>
                    <a:pt x="13865" y="3"/>
                    <a:pt x="13737" y="1"/>
                    <a:pt x="136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09" name="Google Shape;409;p44"/>
            <p:cNvSpPr/>
            <p:nvPr/>
          </p:nvSpPr>
          <p:spPr>
            <a:xfrm>
              <a:off x="6802250" y="4055475"/>
              <a:ext cx="1996925" cy="1173200"/>
            </a:xfrm>
            <a:custGeom>
              <a:avLst/>
              <a:gdLst/>
              <a:ahLst/>
              <a:cxnLst/>
              <a:rect l="l" t="t" r="r" b="b"/>
              <a:pathLst>
                <a:path w="79877" h="46928" extrusionOk="0">
                  <a:moveTo>
                    <a:pt x="32046" y="0"/>
                  </a:moveTo>
                  <a:cubicBezTo>
                    <a:pt x="28035" y="0"/>
                    <a:pt x="24335" y="2191"/>
                    <a:pt x="22410" y="5744"/>
                  </a:cubicBezTo>
                  <a:lnTo>
                    <a:pt x="1" y="46927"/>
                  </a:lnTo>
                  <a:lnTo>
                    <a:pt x="79877" y="46927"/>
                  </a:lnTo>
                  <a:lnTo>
                    <a:pt x="64480" y="10008"/>
                  </a:lnTo>
                  <a:cubicBezTo>
                    <a:pt x="61618" y="4485"/>
                    <a:pt x="55980" y="1022"/>
                    <a:pt x="49770" y="1022"/>
                  </a:cubicBezTo>
                  <a:lnTo>
                    <a:pt x="32713" y="20"/>
                  </a:lnTo>
                  <a:cubicBezTo>
                    <a:pt x="32490" y="7"/>
                    <a:pt x="32268" y="0"/>
                    <a:pt x="320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10" name="Google Shape;410;p44"/>
            <p:cNvSpPr/>
            <p:nvPr/>
          </p:nvSpPr>
          <p:spPr>
            <a:xfrm>
              <a:off x="7208650" y="3106500"/>
              <a:ext cx="994550" cy="1125750"/>
            </a:xfrm>
            <a:custGeom>
              <a:avLst/>
              <a:gdLst/>
              <a:ahLst/>
              <a:cxnLst/>
              <a:rect l="l" t="t" r="r" b="b"/>
              <a:pathLst>
                <a:path w="39782" h="45030" extrusionOk="0">
                  <a:moveTo>
                    <a:pt x="14777" y="0"/>
                  </a:moveTo>
                  <a:cubicBezTo>
                    <a:pt x="14745" y="0"/>
                    <a:pt x="14714" y="1"/>
                    <a:pt x="14682" y="1"/>
                  </a:cubicBezTo>
                  <a:lnTo>
                    <a:pt x="7041" y="288"/>
                  </a:lnTo>
                  <a:cubicBezTo>
                    <a:pt x="6976" y="291"/>
                    <a:pt x="6911" y="293"/>
                    <a:pt x="6847" y="293"/>
                  </a:cubicBezTo>
                  <a:cubicBezTo>
                    <a:pt x="6431" y="293"/>
                    <a:pt x="6031" y="219"/>
                    <a:pt x="5610" y="145"/>
                  </a:cubicBezTo>
                  <a:cubicBezTo>
                    <a:pt x="5267" y="917"/>
                    <a:pt x="5038" y="1747"/>
                    <a:pt x="4980" y="2634"/>
                  </a:cubicBezTo>
                  <a:lnTo>
                    <a:pt x="4694" y="6097"/>
                  </a:lnTo>
                  <a:cubicBezTo>
                    <a:pt x="4694" y="6069"/>
                    <a:pt x="4666" y="6069"/>
                    <a:pt x="4666" y="6040"/>
                  </a:cubicBezTo>
                  <a:lnTo>
                    <a:pt x="4265" y="10877"/>
                  </a:lnTo>
                  <a:lnTo>
                    <a:pt x="516" y="17459"/>
                  </a:lnTo>
                  <a:cubicBezTo>
                    <a:pt x="1" y="18346"/>
                    <a:pt x="602" y="19491"/>
                    <a:pt x="1661" y="19520"/>
                  </a:cubicBezTo>
                  <a:lnTo>
                    <a:pt x="3521" y="19634"/>
                  </a:lnTo>
                  <a:lnTo>
                    <a:pt x="3578" y="19777"/>
                  </a:lnTo>
                  <a:cubicBezTo>
                    <a:pt x="3750" y="20665"/>
                    <a:pt x="3864" y="24786"/>
                    <a:pt x="3864" y="24786"/>
                  </a:cubicBezTo>
                  <a:cubicBezTo>
                    <a:pt x="3864" y="28367"/>
                    <a:pt x="5733" y="31310"/>
                    <a:pt x="9084" y="31310"/>
                  </a:cubicBezTo>
                  <a:cubicBezTo>
                    <a:pt x="9348" y="31310"/>
                    <a:pt x="9621" y="31291"/>
                    <a:pt x="9903" y="31254"/>
                  </a:cubicBezTo>
                  <a:lnTo>
                    <a:pt x="11248" y="31082"/>
                  </a:lnTo>
                  <a:lnTo>
                    <a:pt x="11448" y="31196"/>
                  </a:lnTo>
                  <a:cubicBezTo>
                    <a:pt x="13709" y="32484"/>
                    <a:pt x="14625" y="35232"/>
                    <a:pt x="13681" y="37664"/>
                  </a:cubicBezTo>
                  <a:lnTo>
                    <a:pt x="11963" y="41986"/>
                  </a:lnTo>
                  <a:cubicBezTo>
                    <a:pt x="11360" y="43508"/>
                    <a:pt x="12488" y="45030"/>
                    <a:pt x="14004" y="45030"/>
                  </a:cubicBezTo>
                  <a:cubicBezTo>
                    <a:pt x="14141" y="45030"/>
                    <a:pt x="14282" y="45017"/>
                    <a:pt x="14425" y="44991"/>
                  </a:cubicBezTo>
                  <a:lnTo>
                    <a:pt x="39781" y="40297"/>
                  </a:lnTo>
                  <a:cubicBezTo>
                    <a:pt x="36748" y="38637"/>
                    <a:pt x="34344" y="35861"/>
                    <a:pt x="33199" y="32570"/>
                  </a:cubicBezTo>
                  <a:cubicBezTo>
                    <a:pt x="32369" y="30223"/>
                    <a:pt x="31997" y="27676"/>
                    <a:pt x="32140" y="25215"/>
                  </a:cubicBezTo>
                  <a:lnTo>
                    <a:pt x="32025" y="24328"/>
                  </a:lnTo>
                  <a:cubicBezTo>
                    <a:pt x="19462" y="24242"/>
                    <a:pt x="20292" y="15942"/>
                    <a:pt x="20292" y="15942"/>
                  </a:cubicBezTo>
                  <a:cubicBezTo>
                    <a:pt x="19290" y="12737"/>
                    <a:pt x="12679" y="13882"/>
                    <a:pt x="17058" y="5639"/>
                  </a:cubicBezTo>
                  <a:cubicBezTo>
                    <a:pt x="17430" y="5010"/>
                    <a:pt x="17630" y="4294"/>
                    <a:pt x="17744" y="3522"/>
                  </a:cubicBezTo>
                  <a:cubicBezTo>
                    <a:pt x="18054" y="1664"/>
                    <a:pt x="16647" y="0"/>
                    <a:pt x="14777" y="0"/>
                  </a:cubicBezTo>
                  <a:close/>
                </a:path>
              </a:pathLst>
            </a:custGeom>
            <a:solidFill>
              <a:srgbClr val="AA71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
        <p:nvSpPr>
          <p:cNvPr id="3" name="Google Shape;227;p34">
            <a:extLst>
              <a:ext uri="{FF2B5EF4-FFF2-40B4-BE49-F238E27FC236}">
                <a16:creationId xmlns:a16="http://schemas.microsoft.com/office/drawing/2014/main" id="{C96FA951-F48C-C77D-018A-C311D77E58ED}"/>
              </a:ext>
            </a:extLst>
          </p:cNvPr>
          <p:cNvSpPr/>
          <p:nvPr/>
        </p:nvSpPr>
        <p:spPr>
          <a:xfrm>
            <a:off x="2163721" y="942095"/>
            <a:ext cx="844782" cy="626978"/>
          </a:xfrm>
          <a:custGeom>
            <a:avLst/>
            <a:gdLst/>
            <a:ahLst/>
            <a:cxnLst/>
            <a:rect l="l" t="t" r="r" b="b"/>
            <a:pathLst>
              <a:path w="82708" h="59698" extrusionOk="0">
                <a:moveTo>
                  <a:pt x="396" y="0"/>
                </a:moveTo>
                <a:lnTo>
                  <a:pt x="304" y="152"/>
                </a:lnTo>
                <a:lnTo>
                  <a:pt x="851" y="517"/>
                </a:lnTo>
                <a:lnTo>
                  <a:pt x="912" y="1064"/>
                </a:lnTo>
                <a:lnTo>
                  <a:pt x="943" y="1064"/>
                </a:lnTo>
                <a:lnTo>
                  <a:pt x="821" y="1125"/>
                </a:lnTo>
                <a:lnTo>
                  <a:pt x="1003" y="1793"/>
                </a:lnTo>
                <a:lnTo>
                  <a:pt x="700" y="3404"/>
                </a:lnTo>
                <a:lnTo>
                  <a:pt x="1003" y="3556"/>
                </a:lnTo>
                <a:lnTo>
                  <a:pt x="487" y="4377"/>
                </a:lnTo>
                <a:lnTo>
                  <a:pt x="943" y="7569"/>
                </a:lnTo>
                <a:lnTo>
                  <a:pt x="517" y="8055"/>
                </a:lnTo>
                <a:lnTo>
                  <a:pt x="821" y="10031"/>
                </a:lnTo>
                <a:lnTo>
                  <a:pt x="1307" y="9939"/>
                </a:lnTo>
                <a:lnTo>
                  <a:pt x="943" y="10517"/>
                </a:lnTo>
                <a:lnTo>
                  <a:pt x="1125" y="10821"/>
                </a:lnTo>
                <a:lnTo>
                  <a:pt x="912" y="11398"/>
                </a:lnTo>
                <a:lnTo>
                  <a:pt x="1429" y="12219"/>
                </a:lnTo>
                <a:lnTo>
                  <a:pt x="548" y="13253"/>
                </a:lnTo>
                <a:lnTo>
                  <a:pt x="1551" y="14164"/>
                </a:lnTo>
                <a:lnTo>
                  <a:pt x="1095" y="16839"/>
                </a:lnTo>
                <a:lnTo>
                  <a:pt x="1611" y="16839"/>
                </a:lnTo>
                <a:lnTo>
                  <a:pt x="851" y="17660"/>
                </a:lnTo>
                <a:lnTo>
                  <a:pt x="1520" y="18511"/>
                </a:lnTo>
                <a:lnTo>
                  <a:pt x="912" y="20517"/>
                </a:lnTo>
                <a:lnTo>
                  <a:pt x="1459" y="21338"/>
                </a:lnTo>
                <a:lnTo>
                  <a:pt x="1095" y="21794"/>
                </a:lnTo>
                <a:lnTo>
                  <a:pt x="1277" y="25745"/>
                </a:lnTo>
                <a:lnTo>
                  <a:pt x="1733" y="25867"/>
                </a:lnTo>
                <a:lnTo>
                  <a:pt x="1095" y="26475"/>
                </a:lnTo>
                <a:lnTo>
                  <a:pt x="1611" y="31824"/>
                </a:lnTo>
                <a:lnTo>
                  <a:pt x="700" y="32888"/>
                </a:lnTo>
                <a:lnTo>
                  <a:pt x="912" y="34469"/>
                </a:lnTo>
                <a:lnTo>
                  <a:pt x="1095" y="34560"/>
                </a:lnTo>
                <a:lnTo>
                  <a:pt x="456" y="34985"/>
                </a:lnTo>
                <a:lnTo>
                  <a:pt x="851" y="36049"/>
                </a:lnTo>
                <a:lnTo>
                  <a:pt x="0" y="38451"/>
                </a:lnTo>
                <a:lnTo>
                  <a:pt x="517" y="38906"/>
                </a:lnTo>
                <a:lnTo>
                  <a:pt x="365" y="43922"/>
                </a:lnTo>
                <a:lnTo>
                  <a:pt x="791" y="44043"/>
                </a:lnTo>
                <a:lnTo>
                  <a:pt x="456" y="44834"/>
                </a:lnTo>
                <a:lnTo>
                  <a:pt x="1216" y="47204"/>
                </a:lnTo>
                <a:lnTo>
                  <a:pt x="1915" y="46718"/>
                </a:lnTo>
                <a:lnTo>
                  <a:pt x="1216" y="47843"/>
                </a:lnTo>
                <a:lnTo>
                  <a:pt x="1429" y="49271"/>
                </a:lnTo>
                <a:lnTo>
                  <a:pt x="1885" y="49150"/>
                </a:lnTo>
                <a:lnTo>
                  <a:pt x="2493" y="50183"/>
                </a:lnTo>
                <a:lnTo>
                  <a:pt x="2067" y="50882"/>
                </a:lnTo>
                <a:lnTo>
                  <a:pt x="2645" y="51369"/>
                </a:lnTo>
                <a:lnTo>
                  <a:pt x="2432" y="52007"/>
                </a:lnTo>
                <a:lnTo>
                  <a:pt x="2888" y="52736"/>
                </a:lnTo>
                <a:lnTo>
                  <a:pt x="2128" y="53800"/>
                </a:lnTo>
                <a:lnTo>
                  <a:pt x="2341" y="55442"/>
                </a:lnTo>
                <a:lnTo>
                  <a:pt x="2584" y="55138"/>
                </a:lnTo>
                <a:lnTo>
                  <a:pt x="2918" y="55077"/>
                </a:lnTo>
                <a:lnTo>
                  <a:pt x="2523" y="56566"/>
                </a:lnTo>
                <a:lnTo>
                  <a:pt x="2827" y="56840"/>
                </a:lnTo>
                <a:lnTo>
                  <a:pt x="2645" y="57600"/>
                </a:lnTo>
                <a:lnTo>
                  <a:pt x="2979" y="58268"/>
                </a:lnTo>
                <a:lnTo>
                  <a:pt x="2766" y="59120"/>
                </a:lnTo>
                <a:lnTo>
                  <a:pt x="3040" y="59697"/>
                </a:lnTo>
                <a:lnTo>
                  <a:pt x="80488" y="59697"/>
                </a:lnTo>
                <a:lnTo>
                  <a:pt x="81674" y="56384"/>
                </a:lnTo>
                <a:lnTo>
                  <a:pt x="80883" y="55654"/>
                </a:lnTo>
                <a:lnTo>
                  <a:pt x="81826" y="54712"/>
                </a:lnTo>
                <a:lnTo>
                  <a:pt x="81461" y="53922"/>
                </a:lnTo>
                <a:lnTo>
                  <a:pt x="81795" y="53618"/>
                </a:lnTo>
                <a:lnTo>
                  <a:pt x="81339" y="52858"/>
                </a:lnTo>
                <a:lnTo>
                  <a:pt x="81826" y="52433"/>
                </a:lnTo>
                <a:lnTo>
                  <a:pt x="81491" y="46353"/>
                </a:lnTo>
                <a:lnTo>
                  <a:pt x="81947" y="45897"/>
                </a:lnTo>
                <a:lnTo>
                  <a:pt x="81400" y="45411"/>
                </a:lnTo>
                <a:lnTo>
                  <a:pt x="82099" y="45259"/>
                </a:lnTo>
                <a:lnTo>
                  <a:pt x="81856" y="44803"/>
                </a:lnTo>
                <a:lnTo>
                  <a:pt x="82312" y="44651"/>
                </a:lnTo>
                <a:lnTo>
                  <a:pt x="82008" y="43131"/>
                </a:lnTo>
                <a:lnTo>
                  <a:pt x="82373" y="42736"/>
                </a:lnTo>
                <a:lnTo>
                  <a:pt x="81826" y="37964"/>
                </a:lnTo>
                <a:lnTo>
                  <a:pt x="82464" y="37417"/>
                </a:lnTo>
                <a:lnTo>
                  <a:pt x="81886" y="35533"/>
                </a:lnTo>
                <a:lnTo>
                  <a:pt x="82646" y="35320"/>
                </a:lnTo>
                <a:lnTo>
                  <a:pt x="82099" y="34803"/>
                </a:lnTo>
                <a:lnTo>
                  <a:pt x="82707" y="34651"/>
                </a:lnTo>
                <a:lnTo>
                  <a:pt x="82403" y="30244"/>
                </a:lnTo>
                <a:lnTo>
                  <a:pt x="81704" y="29666"/>
                </a:lnTo>
                <a:lnTo>
                  <a:pt x="81856" y="26931"/>
                </a:lnTo>
                <a:lnTo>
                  <a:pt x="82251" y="26870"/>
                </a:lnTo>
                <a:lnTo>
                  <a:pt x="82099" y="26201"/>
                </a:lnTo>
                <a:lnTo>
                  <a:pt x="82616" y="25897"/>
                </a:lnTo>
                <a:lnTo>
                  <a:pt x="82099" y="18541"/>
                </a:lnTo>
                <a:lnTo>
                  <a:pt x="81643" y="18237"/>
                </a:lnTo>
                <a:lnTo>
                  <a:pt x="82160" y="17690"/>
                </a:lnTo>
                <a:lnTo>
                  <a:pt x="82069" y="17052"/>
                </a:lnTo>
                <a:lnTo>
                  <a:pt x="82251" y="16839"/>
                </a:lnTo>
                <a:lnTo>
                  <a:pt x="81674" y="16323"/>
                </a:lnTo>
                <a:lnTo>
                  <a:pt x="82069" y="15958"/>
                </a:lnTo>
                <a:lnTo>
                  <a:pt x="81066" y="12432"/>
                </a:lnTo>
                <a:lnTo>
                  <a:pt x="81704" y="12219"/>
                </a:lnTo>
                <a:lnTo>
                  <a:pt x="81035" y="10943"/>
                </a:lnTo>
                <a:lnTo>
                  <a:pt x="81491" y="10547"/>
                </a:lnTo>
                <a:lnTo>
                  <a:pt x="81248" y="9332"/>
                </a:lnTo>
                <a:lnTo>
                  <a:pt x="81674" y="9028"/>
                </a:lnTo>
                <a:lnTo>
                  <a:pt x="81187" y="8420"/>
                </a:lnTo>
                <a:lnTo>
                  <a:pt x="82221" y="8055"/>
                </a:lnTo>
                <a:lnTo>
                  <a:pt x="81400" y="3252"/>
                </a:lnTo>
                <a:lnTo>
                  <a:pt x="81643" y="3100"/>
                </a:lnTo>
                <a:lnTo>
                  <a:pt x="81613" y="3040"/>
                </a:lnTo>
                <a:lnTo>
                  <a:pt x="82069" y="2949"/>
                </a:lnTo>
                <a:lnTo>
                  <a:pt x="81704" y="2462"/>
                </a:lnTo>
                <a:lnTo>
                  <a:pt x="81856" y="1338"/>
                </a:lnTo>
                <a:lnTo>
                  <a:pt x="82373" y="1186"/>
                </a:lnTo>
                <a:lnTo>
                  <a:pt x="818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latin typeface="Times New Roman" panose="02020603050405020304" pitchFamily="18" charset="0"/>
                <a:cs typeface="Times New Roman" panose="02020603050405020304" pitchFamily="18" charset="0"/>
              </a:rPr>
              <a:t>03.</a:t>
            </a:r>
            <a:endParaRPr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2810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4" name="Google Shape;364;p41"/>
          <p:cNvSpPr txBox="1">
            <a:spLocks noGrp="1"/>
          </p:cNvSpPr>
          <p:nvPr>
            <p:ph type="subTitle" idx="5"/>
          </p:nvPr>
        </p:nvSpPr>
        <p:spPr>
          <a:xfrm>
            <a:off x="1219200" y="1463474"/>
            <a:ext cx="7078980" cy="1515946"/>
          </a:xfrm>
          <a:prstGeom prst="rect">
            <a:avLst/>
          </a:prstGeom>
        </p:spPr>
        <p:txBody>
          <a:bodyPr spcFirstLastPara="1" wrap="square" lIns="91425" tIns="91425" rIns="91425" bIns="91425" anchor="t" anchorCtr="0">
            <a:noAutofit/>
          </a:bodyPr>
          <a:lstStyle/>
          <a:p>
            <a:r>
              <a:rPr lang="en-US" dirty="0"/>
              <a:t>We entered our questions and created a google form and shared it among two hundred selected employees in the Sri Lanka and found the data we needed.</a:t>
            </a:r>
          </a:p>
        </p:txBody>
      </p:sp>
    </p:spTree>
    <p:extLst>
      <p:ext uri="{BB962C8B-B14F-4D97-AF65-F5344CB8AC3E}">
        <p14:creationId xmlns:p14="http://schemas.microsoft.com/office/powerpoint/2010/main" val="349773431"/>
      </p:ext>
    </p:extLst>
  </p:cSld>
  <p:clrMapOvr>
    <a:masterClrMapping/>
  </p:clrMapOvr>
</p:sld>
</file>

<file path=ppt/theme/theme1.xml><?xml version="1.0" encoding="utf-8"?>
<a:theme xmlns:a="http://schemas.openxmlformats.org/drawingml/2006/main" name="Combating Gender Inequality Workshop by Slidesgo">
  <a:themeElements>
    <a:clrScheme name="Simple Light">
      <a:dk1>
        <a:srgbClr val="000000"/>
      </a:dk1>
      <a:lt1>
        <a:srgbClr val="FFF0E7"/>
      </a:lt1>
      <a:dk2>
        <a:srgbClr val="5970B4"/>
      </a:dk2>
      <a:lt2>
        <a:srgbClr val="3E489F"/>
      </a:lt2>
      <a:accent1>
        <a:srgbClr val="22304A"/>
      </a:accent1>
      <a:accent2>
        <a:srgbClr val="433185"/>
      </a:accent2>
      <a:accent3>
        <a:srgbClr val="F29794"/>
      </a:accent3>
      <a:accent4>
        <a:srgbClr val="ED6650"/>
      </a:accent4>
      <a:accent5>
        <a:srgbClr val="F4965D"/>
      </a:accent5>
      <a:accent6>
        <a:srgbClr val="EAA98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586</TotalTime>
  <Words>561</Words>
  <Application>Microsoft Office PowerPoint</Application>
  <PresentationFormat>On-screen Show (16:9)</PresentationFormat>
  <Paragraphs>58</Paragraphs>
  <Slides>16</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Wingdings</vt:lpstr>
      <vt:lpstr>Chau Philomene One</vt:lpstr>
      <vt:lpstr>Times New Roman</vt:lpstr>
      <vt:lpstr>Courier New</vt:lpstr>
      <vt:lpstr>Encode Sans</vt:lpstr>
      <vt:lpstr>Arial</vt:lpstr>
      <vt:lpstr>Murecho</vt:lpstr>
      <vt:lpstr>Combating Gender Inequality Workshop by Slidesgo</vt:lpstr>
      <vt:lpstr>GENDER INEQUILITY IN WORKPLACE   SRI LANKA</vt:lpstr>
      <vt:lpstr>Table of contents</vt:lpstr>
      <vt:lpstr>05</vt:lpstr>
      <vt:lpstr>INTRODUCTION</vt:lpstr>
      <vt:lpstr>Introduction</vt:lpstr>
      <vt:lpstr>PowerPoint Presentation</vt:lpstr>
      <vt:lpstr>PowerPoint Presentation</vt:lpstr>
      <vt:lpstr>HOW TO COLLECT   DATA ?</vt:lpstr>
      <vt:lpstr>PowerPoint Presentation</vt:lpstr>
      <vt:lpstr>LIMITATION</vt:lpstr>
      <vt:lpstr>PowerPoint Presentation</vt:lpstr>
      <vt:lpstr>RECOMMENDATION</vt:lpstr>
      <vt:lpstr>PowerPoint Presentation</vt:lpstr>
      <vt:lpstr>CONCLUSION</vt:lpstr>
      <vt:lpstr>PowerPoint Presentation</vt:lpstr>
      <vt:lpstr>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GENDER INEQUILITY IN WORKPLACE   SRI LANKA</dc:title>
  <cp:lastModifiedBy>ANUSHKA DILMI</cp:lastModifiedBy>
  <cp:revision>8</cp:revision>
  <dcterms:modified xsi:type="dcterms:W3CDTF">2024-05-07T02:03:44Z</dcterms:modified>
</cp:coreProperties>
</file>